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1" r:id="rId4"/>
    <p:sldMasterId id="2147483682" r:id="rId5"/>
    <p:sldMasterId id="2147483683" r:id="rId6"/>
  </p:sldMasterIdLst>
  <p:notesMasterIdLst>
    <p:notesMasterId r:id="rId7"/>
  </p:notesMasterIdLst>
  <p:sldIdLst>
    <p:sldId id="256" r:id="rId8"/>
  </p:sldIdLst>
  <p:sldSz cy="32918400" cx="43891200"/>
  <p:notesSz cx="6858000" cy="9144000"/>
  <p:embeddedFontLst>
    <p:embeddedFont>
      <p:font typeface="Arial Narrow"/>
      <p:regular r:id="rId9"/>
      <p:bold r:id="rId10"/>
      <p:italic r:id="rId11"/>
      <p:boldItalic r:id="rId12"/>
    </p:embeddedFont>
    <p:embeddedFont>
      <p:font typeface="Arial Black"/>
      <p:regular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0368">
          <p15:clr>
            <a:srgbClr val="000000"/>
          </p15:clr>
        </p15:guide>
        <p15:guide id="2" pos="13824">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0368" orient="horz"/>
        <p:guide pos="13824"/>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ArialNarrow-italic.fntdata"/><Relationship Id="rId10" Type="http://schemas.openxmlformats.org/officeDocument/2006/relationships/font" Target="fonts/ArialNarrow-bold.fntdata"/><Relationship Id="rId13" Type="http://schemas.openxmlformats.org/officeDocument/2006/relationships/font" Target="fonts/ArialBlack-regular.fntdata"/><Relationship Id="rId12" Type="http://schemas.openxmlformats.org/officeDocument/2006/relationships/font" Target="fonts/ArialNarrow-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ArialNarrow-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1pPr>
            <a:lvl2pPr lvl="1"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2pPr>
            <a:lvl3pPr lvl="2"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3pPr>
            <a:lvl4pPr lvl="3"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4pPr>
            <a:lvl5pPr lvl="4"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5pPr>
            <a:lvl6pPr lvl="5"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6pPr>
            <a:lvl7pPr lvl="6"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7pPr>
            <a:lvl8pPr lvl="7"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8pPr>
            <a:lvl9pPr lvl="8"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9pPr>
          </a:lstStyle>
          <a:p/>
        </p:txBody>
      </p:sp>
      <p:sp>
        <p:nvSpPr>
          <p:cNvPr id="4" name="Google Shape;4;n"/>
          <p:cNvSpPr txBox="1"/>
          <p:nvPr>
            <p:ph idx="10" type="dt"/>
          </p:nvPr>
        </p:nvSpPr>
        <p:spPr>
          <a:xfrm>
            <a:off x="3884612" y="0"/>
            <a:ext cx="2971800" cy="4572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1pPr>
            <a:lvl2pPr lvl="1"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2pPr>
            <a:lvl3pPr lvl="2"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3pPr>
            <a:lvl4pPr lvl="3"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4pPr>
            <a:lvl5pPr lvl="4"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5pPr>
            <a:lvl6pPr lvl="5"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6pPr>
            <a:lvl7pPr lvl="6"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7pPr>
            <a:lvl8pPr lvl="7"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8pPr>
            <a:lvl9pPr lvl="8"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42900" lvl="0" marL="457200" marR="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1pPr>
            <a:lvl2pPr indent="-342900" lvl="1" marL="914400" marR="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42900" lvl="2" marL="1371600" marR="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2"/>
            <a:ext cx="2971800" cy="457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1pPr>
            <a:lvl2pPr lvl="1"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2pPr>
            <a:lvl3pPr lvl="2"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3pPr>
            <a:lvl4pPr lvl="3"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4pPr>
            <a:lvl5pPr lvl="4"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5pPr>
            <a:lvl6pPr lvl="5"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6pPr>
            <a:lvl7pPr lvl="6"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7pPr>
            <a:lvl8pPr lvl="7"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8pPr>
            <a:lvl9pPr lvl="8" marR="0" rtl="0" algn="l">
              <a:lnSpc>
                <a:spcPct val="100000"/>
              </a:lnSpc>
              <a:spcBef>
                <a:spcPts val="0"/>
              </a:spcBef>
              <a:spcAft>
                <a:spcPts val="0"/>
              </a:spcAft>
              <a:buClr>
                <a:srgbClr val="000000"/>
              </a:buClr>
              <a:buSzPts val="2900"/>
              <a:buFont typeface="Arial Narrow"/>
              <a:buNone/>
              <a:defRPr b="0" i="0" sz="2900" u="none" cap="none" strike="noStrike">
                <a:solidFill>
                  <a:srgbClr val="000000"/>
                </a:solidFill>
                <a:latin typeface="Arial Narrow"/>
                <a:ea typeface="Arial Narrow"/>
                <a:cs typeface="Arial Narrow"/>
                <a:sym typeface="Arial Narrow"/>
              </a:defRPr>
            </a:lvl9pPr>
          </a:lstStyle>
          <a:p/>
        </p:txBody>
      </p:sp>
      <p:sp>
        <p:nvSpPr>
          <p:cNvPr id="8" name="Google Shape;8;n"/>
          <p:cNvSpPr txBox="1"/>
          <p:nvPr>
            <p:ph idx="12" type="sldNum"/>
          </p:nvPr>
        </p:nvSpPr>
        <p:spPr>
          <a:xfrm>
            <a:off x="3884612" y="8685212"/>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3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endParaRPr b="0" i="0" sz="12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48" name="Google Shape;148;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7" name="Shape 17"/>
        <p:cNvGrpSpPr/>
        <p:nvPr/>
      </p:nvGrpSpPr>
      <p:grpSpPr>
        <a:xfrm>
          <a:off x="0" y="0"/>
          <a:ext cx="0" cy="0"/>
          <a:chOff x="0" y="0"/>
          <a:chExt cx="0" cy="0"/>
        </a:xfrm>
      </p:grpSpPr>
      <p:sp>
        <p:nvSpPr>
          <p:cNvPr id="18" name="Google Shape;18;p2"/>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9" name="Google Shape;19;p2"/>
          <p:cNvSpPr txBox="1"/>
          <p:nvPr>
            <p:ph idx="1" type="body"/>
          </p:nvPr>
        </p:nvSpPr>
        <p:spPr>
          <a:xfrm>
            <a:off x="693737" y="5638800"/>
            <a:ext cx="42190988" cy="26563637"/>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47" name="Shape 47"/>
        <p:cNvGrpSpPr/>
        <p:nvPr/>
      </p:nvGrpSpPr>
      <p:grpSpPr>
        <a:xfrm>
          <a:off x="0" y="0"/>
          <a:ext cx="0" cy="0"/>
          <a:chOff x="0" y="0"/>
          <a:chExt cx="0" cy="0"/>
        </a:xfrm>
      </p:grpSpPr>
      <p:sp>
        <p:nvSpPr>
          <p:cNvPr id="48" name="Google Shape;48;p11"/>
          <p:cNvSpPr txBox="1"/>
          <p:nvPr>
            <p:ph type="title"/>
          </p:nvPr>
        </p:nvSpPr>
        <p:spPr>
          <a:xfrm>
            <a:off x="3467100" y="21153438"/>
            <a:ext cx="37307839" cy="6537325"/>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2"/>
              </a:buClr>
              <a:buSzPts val="4000"/>
              <a:buFont typeface="Arial Black"/>
              <a:buNone/>
              <a:defRPr b="1" i="0" sz="40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49" name="Google Shape;49;p11"/>
          <p:cNvSpPr txBox="1"/>
          <p:nvPr>
            <p:ph idx="1" type="body"/>
          </p:nvPr>
        </p:nvSpPr>
        <p:spPr>
          <a:xfrm>
            <a:off x="3467100" y="13952538"/>
            <a:ext cx="37307839" cy="7200900"/>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228600" lvl="1" marL="914400" marR="0" rtl="0" algn="l">
              <a:lnSpc>
                <a:spcPct val="100000"/>
              </a:lnSpc>
              <a:spcBef>
                <a:spcPts val="36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2pPr>
            <a:lvl3pPr indent="-228600" lvl="2" marL="1371600" marR="0" rtl="0" algn="l">
              <a:lnSpc>
                <a:spcPct val="100000"/>
              </a:lnSpc>
              <a:spcBef>
                <a:spcPts val="32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3pPr>
            <a:lvl4pPr indent="-228600" lvl="3" marL="18288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228600" lvl="4" marL="22860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228600" lvl="5" marL="27432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228600" lvl="6" marL="32004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228600" lvl="7" marL="36576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228600" lvl="8" marL="41148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0" name="Shape 50"/>
        <p:cNvGrpSpPr/>
        <p:nvPr/>
      </p:nvGrpSpPr>
      <p:grpSpPr>
        <a:xfrm>
          <a:off x="0" y="0"/>
          <a:ext cx="0" cy="0"/>
          <a:chOff x="0" y="0"/>
          <a:chExt cx="0" cy="0"/>
        </a:xfrm>
      </p:grpSpPr>
      <p:sp>
        <p:nvSpPr>
          <p:cNvPr id="51" name="Google Shape;51;p12"/>
          <p:cNvSpPr txBox="1"/>
          <p:nvPr>
            <p:ph type="ctrTitle"/>
          </p:nvPr>
        </p:nvSpPr>
        <p:spPr>
          <a:xfrm>
            <a:off x="3292475" y="10226675"/>
            <a:ext cx="37306249" cy="705485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52" name="Google Shape;52;p12"/>
          <p:cNvSpPr txBox="1"/>
          <p:nvPr>
            <p:ph idx="1" type="subTitle"/>
          </p:nvPr>
        </p:nvSpPr>
        <p:spPr>
          <a:xfrm>
            <a:off x="6583363" y="18653125"/>
            <a:ext cx="30724474" cy="841375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580"/>
              </a:spcBef>
              <a:spcAft>
                <a:spcPts val="0"/>
              </a:spcAft>
              <a:buClr>
                <a:schemeClr val="dk1"/>
              </a:buClr>
              <a:buSzPts val="2900"/>
              <a:buFont typeface="Arial"/>
              <a:buNone/>
              <a:defRPr b="0" i="0" sz="2900" u="none" cap="none" strike="noStrike">
                <a:solidFill>
                  <a:schemeClr val="dk1"/>
                </a:solidFill>
                <a:latin typeface="Arial"/>
                <a:ea typeface="Arial"/>
                <a:cs typeface="Arial"/>
                <a:sym typeface="Arial"/>
              </a:defRPr>
            </a:lvl1pPr>
            <a:lvl2pPr lvl="1" marR="0" rtl="0" algn="ctr">
              <a:lnSpc>
                <a:spcPct val="100000"/>
              </a:lnSpc>
              <a:spcBef>
                <a:spcPts val="580"/>
              </a:spcBef>
              <a:spcAft>
                <a:spcPts val="0"/>
              </a:spcAft>
              <a:buClr>
                <a:schemeClr val="dk1"/>
              </a:buClr>
              <a:buSzPts val="2900"/>
              <a:buFont typeface="Arial"/>
              <a:buNone/>
              <a:defRPr b="0" i="0" sz="2900" u="none" cap="none" strike="noStrike">
                <a:solidFill>
                  <a:schemeClr val="dk1"/>
                </a:solidFill>
                <a:latin typeface="Arial"/>
                <a:ea typeface="Arial"/>
                <a:cs typeface="Arial"/>
                <a:sym typeface="Arial"/>
              </a:defRPr>
            </a:lvl2pPr>
            <a:lvl3pPr lvl="2" marR="0" rtl="0" algn="ctr">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4pPr>
            <a:lvl5pPr lvl="4"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5pPr>
            <a:lvl6pPr lvl="5"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6pPr>
            <a:lvl7pPr lvl="6"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7pPr>
            <a:lvl8pPr lvl="7"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8pPr>
            <a:lvl9pPr lvl="8"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64" name="Shape 64"/>
        <p:cNvGrpSpPr/>
        <p:nvPr/>
      </p:nvGrpSpPr>
      <p:grpSpPr>
        <a:xfrm>
          <a:off x="0" y="0"/>
          <a:ext cx="0" cy="0"/>
          <a:chOff x="0" y="0"/>
          <a:chExt cx="0" cy="0"/>
        </a:xfrm>
      </p:grpSpPr>
      <p:sp>
        <p:nvSpPr>
          <p:cNvPr id="65" name="Google Shape;65;p14"/>
          <p:cNvSpPr txBox="1"/>
          <p:nvPr>
            <p:ph type="title"/>
          </p:nvPr>
        </p:nvSpPr>
        <p:spPr>
          <a:xfrm rot="5400000">
            <a:off x="22146418" y="11464132"/>
            <a:ext cx="30929263" cy="1054735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66" name="Google Shape;66;p14"/>
          <p:cNvSpPr txBox="1"/>
          <p:nvPr>
            <p:ph idx="1" type="body"/>
          </p:nvPr>
        </p:nvSpPr>
        <p:spPr>
          <a:xfrm rot="5400000">
            <a:off x="974725" y="992188"/>
            <a:ext cx="30929263" cy="31491237"/>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67" name="Shape 67"/>
        <p:cNvGrpSpPr/>
        <p:nvPr/>
      </p:nvGrpSpPr>
      <p:grpSpPr>
        <a:xfrm>
          <a:off x="0" y="0"/>
          <a:ext cx="0" cy="0"/>
          <a:chOff x="0" y="0"/>
          <a:chExt cx="0" cy="0"/>
        </a:xfrm>
      </p:grpSpPr>
      <p:sp>
        <p:nvSpPr>
          <p:cNvPr id="68" name="Google Shape;68;p15"/>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69" name="Google Shape;69;p15"/>
          <p:cNvSpPr txBox="1"/>
          <p:nvPr>
            <p:ph idx="1" type="body"/>
          </p:nvPr>
        </p:nvSpPr>
        <p:spPr>
          <a:xfrm rot="5400000">
            <a:off x="-7600950" y="13933487"/>
            <a:ext cx="26563637" cy="9974262"/>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70" name="Shape 70"/>
        <p:cNvGrpSpPr/>
        <p:nvPr/>
      </p:nvGrpSpPr>
      <p:grpSpPr>
        <a:xfrm>
          <a:off x="0" y="0"/>
          <a:ext cx="0" cy="0"/>
          <a:chOff x="0" y="0"/>
          <a:chExt cx="0" cy="0"/>
        </a:xfrm>
      </p:grpSpPr>
      <p:sp>
        <p:nvSpPr>
          <p:cNvPr id="71" name="Google Shape;71;p16"/>
          <p:cNvSpPr txBox="1"/>
          <p:nvPr>
            <p:ph type="title"/>
          </p:nvPr>
        </p:nvSpPr>
        <p:spPr>
          <a:xfrm>
            <a:off x="8602663" y="23042563"/>
            <a:ext cx="26335038" cy="2720975"/>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2000"/>
              <a:buFont typeface="Arial Black"/>
              <a:buNone/>
              <a:defRPr b="1" i="0" sz="20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72" name="Google Shape;72;p16"/>
          <p:cNvSpPr/>
          <p:nvPr>
            <p:ph idx="2" type="pic"/>
          </p:nvPr>
        </p:nvSpPr>
        <p:spPr>
          <a:xfrm>
            <a:off x="8602663" y="2941638"/>
            <a:ext cx="26335038" cy="19750086"/>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73" name="Google Shape;73;p16"/>
          <p:cNvSpPr txBox="1"/>
          <p:nvPr>
            <p:ph idx="1" type="body"/>
          </p:nvPr>
        </p:nvSpPr>
        <p:spPr>
          <a:xfrm>
            <a:off x="8602663" y="25763538"/>
            <a:ext cx="26335038" cy="3862387"/>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3pPr>
            <a:lvl4pPr indent="-228600" lvl="3" marL="1828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4pPr>
            <a:lvl5pPr indent="-228600" lvl="4" marL="22860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5pPr>
            <a:lvl6pPr indent="-228600" lvl="5" marL="27432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6pPr>
            <a:lvl7pPr indent="-228600" lvl="6" marL="32004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7pPr>
            <a:lvl8pPr indent="-228600" lvl="7" marL="36576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8pPr>
            <a:lvl9pPr indent="-228600" lvl="8" marL="4114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74" name="Shape 74"/>
        <p:cNvGrpSpPr/>
        <p:nvPr/>
      </p:nvGrpSpPr>
      <p:grpSpPr>
        <a:xfrm>
          <a:off x="0" y="0"/>
          <a:ext cx="0" cy="0"/>
          <a:chOff x="0" y="0"/>
          <a:chExt cx="0" cy="0"/>
        </a:xfrm>
      </p:grpSpPr>
      <p:sp>
        <p:nvSpPr>
          <p:cNvPr id="75" name="Google Shape;75;p17"/>
          <p:cNvSpPr txBox="1"/>
          <p:nvPr>
            <p:ph type="title"/>
          </p:nvPr>
        </p:nvSpPr>
        <p:spPr>
          <a:xfrm>
            <a:off x="2193925" y="1311275"/>
            <a:ext cx="14439900" cy="5576888"/>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2000"/>
              <a:buFont typeface="Arial Black"/>
              <a:buNone/>
              <a:defRPr b="1" i="0" sz="20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76" name="Google Shape;76;p17"/>
          <p:cNvSpPr txBox="1"/>
          <p:nvPr>
            <p:ph idx="1" type="body"/>
          </p:nvPr>
        </p:nvSpPr>
        <p:spPr>
          <a:xfrm>
            <a:off x="17160875" y="1311275"/>
            <a:ext cx="24536399" cy="28093989"/>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77" name="Google Shape;77;p17"/>
          <p:cNvSpPr txBox="1"/>
          <p:nvPr>
            <p:ph idx="2" type="body"/>
          </p:nvPr>
        </p:nvSpPr>
        <p:spPr>
          <a:xfrm>
            <a:off x="2193925" y="6888163"/>
            <a:ext cx="14439900" cy="225171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3pPr>
            <a:lvl4pPr indent="-228600" lvl="3" marL="1828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4pPr>
            <a:lvl5pPr indent="-228600" lvl="4" marL="22860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5pPr>
            <a:lvl6pPr indent="-228600" lvl="5" marL="27432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6pPr>
            <a:lvl7pPr indent="-228600" lvl="6" marL="32004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7pPr>
            <a:lvl8pPr indent="-228600" lvl="7" marL="36576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8pPr>
            <a:lvl9pPr indent="-228600" lvl="8" marL="4114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8" name="Shape 78"/>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9" name="Shape 79"/>
        <p:cNvGrpSpPr/>
        <p:nvPr/>
      </p:nvGrpSpPr>
      <p:grpSpPr>
        <a:xfrm>
          <a:off x="0" y="0"/>
          <a:ext cx="0" cy="0"/>
          <a:chOff x="0" y="0"/>
          <a:chExt cx="0" cy="0"/>
        </a:xfrm>
      </p:grpSpPr>
      <p:sp>
        <p:nvSpPr>
          <p:cNvPr id="80" name="Google Shape;80;p19"/>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81" name="Shape 81"/>
        <p:cNvGrpSpPr/>
        <p:nvPr/>
      </p:nvGrpSpPr>
      <p:grpSpPr>
        <a:xfrm>
          <a:off x="0" y="0"/>
          <a:ext cx="0" cy="0"/>
          <a:chOff x="0" y="0"/>
          <a:chExt cx="0" cy="0"/>
        </a:xfrm>
      </p:grpSpPr>
      <p:sp>
        <p:nvSpPr>
          <p:cNvPr id="82" name="Google Shape;82;p20"/>
          <p:cNvSpPr txBox="1"/>
          <p:nvPr>
            <p:ph type="title"/>
          </p:nvPr>
        </p:nvSpPr>
        <p:spPr>
          <a:xfrm>
            <a:off x="2193925" y="1317625"/>
            <a:ext cx="39503351" cy="5486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83" name="Google Shape;83;p20"/>
          <p:cNvSpPr txBox="1"/>
          <p:nvPr>
            <p:ph idx="1" type="body"/>
          </p:nvPr>
        </p:nvSpPr>
        <p:spPr>
          <a:xfrm>
            <a:off x="2193925" y="7369175"/>
            <a:ext cx="19392900" cy="3070225"/>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84" name="Google Shape;84;p20"/>
          <p:cNvSpPr txBox="1"/>
          <p:nvPr>
            <p:ph idx="2" type="body"/>
          </p:nvPr>
        </p:nvSpPr>
        <p:spPr>
          <a:xfrm>
            <a:off x="2193925" y="10439400"/>
            <a:ext cx="19392900" cy="18965863"/>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85" name="Google Shape;85;p20"/>
          <p:cNvSpPr txBox="1"/>
          <p:nvPr>
            <p:ph idx="3" type="body"/>
          </p:nvPr>
        </p:nvSpPr>
        <p:spPr>
          <a:xfrm>
            <a:off x="22296438" y="7369175"/>
            <a:ext cx="19400837" cy="3070225"/>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86" name="Google Shape;86;p20"/>
          <p:cNvSpPr txBox="1"/>
          <p:nvPr>
            <p:ph idx="4" type="body"/>
          </p:nvPr>
        </p:nvSpPr>
        <p:spPr>
          <a:xfrm>
            <a:off x="22296438" y="10439400"/>
            <a:ext cx="19400837" cy="18965863"/>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87" name="Shape 87"/>
        <p:cNvGrpSpPr/>
        <p:nvPr/>
      </p:nvGrpSpPr>
      <p:grpSpPr>
        <a:xfrm>
          <a:off x="0" y="0"/>
          <a:ext cx="0" cy="0"/>
          <a:chOff x="0" y="0"/>
          <a:chExt cx="0" cy="0"/>
        </a:xfrm>
      </p:grpSpPr>
      <p:sp>
        <p:nvSpPr>
          <p:cNvPr id="88" name="Google Shape;88;p21"/>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89" name="Google Shape;89;p21"/>
          <p:cNvSpPr txBox="1"/>
          <p:nvPr>
            <p:ph idx="1" type="body"/>
          </p:nvPr>
        </p:nvSpPr>
        <p:spPr>
          <a:xfrm>
            <a:off x="693738" y="5638800"/>
            <a:ext cx="4910137" cy="26563637"/>
          </a:xfrm>
          <a:prstGeom prst="rect">
            <a:avLst/>
          </a:prstGeom>
          <a:noFill/>
          <a:ln>
            <a:noFill/>
          </a:ln>
        </p:spPr>
        <p:txBody>
          <a:bodyPr anchorCtr="0" anchor="t" bIns="91425" lIns="91425" spcFirstLastPara="1" rIns="91425" wrap="square" tIns="91425">
            <a:noAutofit/>
          </a:bodyPr>
          <a:lstStyle>
            <a:lvl1pPr indent="-406400" lvl="0" marL="4572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0" name="Google Shape;90;p21"/>
          <p:cNvSpPr txBox="1"/>
          <p:nvPr>
            <p:ph idx="2" type="body"/>
          </p:nvPr>
        </p:nvSpPr>
        <p:spPr>
          <a:xfrm>
            <a:off x="5756275" y="5638800"/>
            <a:ext cx="4911725" cy="26563637"/>
          </a:xfrm>
          <a:prstGeom prst="rect">
            <a:avLst/>
          </a:prstGeom>
          <a:noFill/>
          <a:ln>
            <a:noFill/>
          </a:ln>
        </p:spPr>
        <p:txBody>
          <a:bodyPr anchorCtr="0" anchor="t" bIns="91425" lIns="91425" spcFirstLastPara="1" rIns="91425" wrap="square" tIns="91425">
            <a:noAutofit/>
          </a:bodyPr>
          <a:lstStyle>
            <a:lvl1pPr indent="-406400" lvl="0" marL="4572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20" name="Shape 20"/>
        <p:cNvGrpSpPr/>
        <p:nvPr/>
      </p:nvGrpSpPr>
      <p:grpSpPr>
        <a:xfrm>
          <a:off x="0" y="0"/>
          <a:ext cx="0" cy="0"/>
          <a:chOff x="0" y="0"/>
          <a:chExt cx="0" cy="0"/>
        </a:xfrm>
      </p:grpSpPr>
      <p:sp>
        <p:nvSpPr>
          <p:cNvPr id="21" name="Google Shape;21;p3"/>
          <p:cNvSpPr txBox="1"/>
          <p:nvPr>
            <p:ph type="title"/>
          </p:nvPr>
        </p:nvSpPr>
        <p:spPr>
          <a:xfrm rot="5400000">
            <a:off x="22146418" y="11464132"/>
            <a:ext cx="30929263" cy="1054735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22" name="Google Shape;22;p3"/>
          <p:cNvSpPr txBox="1"/>
          <p:nvPr>
            <p:ph idx="1" type="body"/>
          </p:nvPr>
        </p:nvSpPr>
        <p:spPr>
          <a:xfrm rot="5400000">
            <a:off x="974725" y="992188"/>
            <a:ext cx="30929263" cy="31491237"/>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91" name="Shape 91"/>
        <p:cNvGrpSpPr/>
        <p:nvPr/>
      </p:nvGrpSpPr>
      <p:grpSpPr>
        <a:xfrm>
          <a:off x="0" y="0"/>
          <a:ext cx="0" cy="0"/>
          <a:chOff x="0" y="0"/>
          <a:chExt cx="0" cy="0"/>
        </a:xfrm>
      </p:grpSpPr>
      <p:sp>
        <p:nvSpPr>
          <p:cNvPr id="92" name="Google Shape;92;p22"/>
          <p:cNvSpPr txBox="1"/>
          <p:nvPr>
            <p:ph type="title"/>
          </p:nvPr>
        </p:nvSpPr>
        <p:spPr>
          <a:xfrm>
            <a:off x="3467100" y="21153438"/>
            <a:ext cx="37307839" cy="6537325"/>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2"/>
              </a:buClr>
              <a:buSzPts val="4000"/>
              <a:buFont typeface="Arial Black"/>
              <a:buNone/>
              <a:defRPr b="1" i="0" sz="40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93" name="Google Shape;93;p22"/>
          <p:cNvSpPr txBox="1"/>
          <p:nvPr>
            <p:ph idx="1" type="body"/>
          </p:nvPr>
        </p:nvSpPr>
        <p:spPr>
          <a:xfrm>
            <a:off x="3467100" y="13952538"/>
            <a:ext cx="37307839" cy="7200900"/>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228600" lvl="1" marL="914400" marR="0" rtl="0" algn="l">
              <a:lnSpc>
                <a:spcPct val="100000"/>
              </a:lnSpc>
              <a:spcBef>
                <a:spcPts val="36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2pPr>
            <a:lvl3pPr indent="-228600" lvl="2" marL="1371600" marR="0" rtl="0" algn="l">
              <a:lnSpc>
                <a:spcPct val="100000"/>
              </a:lnSpc>
              <a:spcBef>
                <a:spcPts val="32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3pPr>
            <a:lvl4pPr indent="-228600" lvl="3" marL="18288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228600" lvl="4" marL="22860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228600" lvl="5" marL="27432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228600" lvl="6" marL="32004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228600" lvl="7" marL="36576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228600" lvl="8" marL="41148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94" name="Shape 94"/>
        <p:cNvGrpSpPr/>
        <p:nvPr/>
      </p:nvGrpSpPr>
      <p:grpSpPr>
        <a:xfrm>
          <a:off x="0" y="0"/>
          <a:ext cx="0" cy="0"/>
          <a:chOff x="0" y="0"/>
          <a:chExt cx="0" cy="0"/>
        </a:xfrm>
      </p:grpSpPr>
      <p:sp>
        <p:nvSpPr>
          <p:cNvPr id="95" name="Google Shape;95;p23"/>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96" name="Google Shape;96;p23"/>
          <p:cNvSpPr txBox="1"/>
          <p:nvPr>
            <p:ph idx="1" type="body"/>
          </p:nvPr>
        </p:nvSpPr>
        <p:spPr>
          <a:xfrm>
            <a:off x="693737" y="5638800"/>
            <a:ext cx="9974262" cy="26563637"/>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7" name="Shape 97"/>
        <p:cNvGrpSpPr/>
        <p:nvPr/>
      </p:nvGrpSpPr>
      <p:grpSpPr>
        <a:xfrm>
          <a:off x="0" y="0"/>
          <a:ext cx="0" cy="0"/>
          <a:chOff x="0" y="0"/>
          <a:chExt cx="0" cy="0"/>
        </a:xfrm>
      </p:grpSpPr>
      <p:sp>
        <p:nvSpPr>
          <p:cNvPr id="98" name="Google Shape;98;p24"/>
          <p:cNvSpPr txBox="1"/>
          <p:nvPr>
            <p:ph type="ctrTitle"/>
          </p:nvPr>
        </p:nvSpPr>
        <p:spPr>
          <a:xfrm>
            <a:off x="3292475" y="10226675"/>
            <a:ext cx="37306249" cy="705485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99" name="Google Shape;99;p24"/>
          <p:cNvSpPr txBox="1"/>
          <p:nvPr>
            <p:ph idx="1" type="subTitle"/>
          </p:nvPr>
        </p:nvSpPr>
        <p:spPr>
          <a:xfrm>
            <a:off x="6583363" y="18653125"/>
            <a:ext cx="30724474" cy="841375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580"/>
              </a:spcBef>
              <a:spcAft>
                <a:spcPts val="0"/>
              </a:spcAft>
              <a:buClr>
                <a:schemeClr val="dk1"/>
              </a:buClr>
              <a:buSzPts val="2900"/>
              <a:buFont typeface="Arial"/>
              <a:buNone/>
              <a:defRPr b="0" i="0" sz="2900" u="none" cap="none" strike="noStrike">
                <a:solidFill>
                  <a:schemeClr val="dk1"/>
                </a:solidFill>
                <a:latin typeface="Arial"/>
                <a:ea typeface="Arial"/>
                <a:cs typeface="Arial"/>
                <a:sym typeface="Arial"/>
              </a:defRPr>
            </a:lvl1pPr>
            <a:lvl2pPr lvl="1" marR="0" rtl="0" algn="ctr">
              <a:lnSpc>
                <a:spcPct val="100000"/>
              </a:lnSpc>
              <a:spcBef>
                <a:spcPts val="580"/>
              </a:spcBef>
              <a:spcAft>
                <a:spcPts val="0"/>
              </a:spcAft>
              <a:buClr>
                <a:schemeClr val="dk1"/>
              </a:buClr>
              <a:buSzPts val="2900"/>
              <a:buFont typeface="Arial"/>
              <a:buNone/>
              <a:defRPr b="0" i="0" sz="2900" u="none" cap="none" strike="noStrike">
                <a:solidFill>
                  <a:schemeClr val="dk1"/>
                </a:solidFill>
                <a:latin typeface="Arial"/>
                <a:ea typeface="Arial"/>
                <a:cs typeface="Arial"/>
                <a:sym typeface="Arial"/>
              </a:defRPr>
            </a:lvl2pPr>
            <a:lvl3pPr lvl="2" marR="0" rtl="0" algn="ctr">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4pPr>
            <a:lvl5pPr lvl="4"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5pPr>
            <a:lvl6pPr lvl="5"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6pPr>
            <a:lvl7pPr lvl="6"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7pPr>
            <a:lvl8pPr lvl="7"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8pPr>
            <a:lvl9pPr lvl="8"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10" name="Shape 110"/>
        <p:cNvGrpSpPr/>
        <p:nvPr/>
      </p:nvGrpSpPr>
      <p:grpSpPr>
        <a:xfrm>
          <a:off x="0" y="0"/>
          <a:ext cx="0" cy="0"/>
          <a:chOff x="0" y="0"/>
          <a:chExt cx="0" cy="0"/>
        </a:xfrm>
      </p:grpSpPr>
      <p:sp>
        <p:nvSpPr>
          <p:cNvPr id="111" name="Google Shape;111;p26"/>
          <p:cNvSpPr txBox="1"/>
          <p:nvPr>
            <p:ph type="title"/>
          </p:nvPr>
        </p:nvSpPr>
        <p:spPr>
          <a:xfrm rot="5400000">
            <a:off x="22146418" y="11464132"/>
            <a:ext cx="30929263" cy="1054735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12" name="Google Shape;112;p26"/>
          <p:cNvSpPr txBox="1"/>
          <p:nvPr>
            <p:ph idx="1" type="body"/>
          </p:nvPr>
        </p:nvSpPr>
        <p:spPr>
          <a:xfrm rot="5400000">
            <a:off x="974725" y="992188"/>
            <a:ext cx="30929263" cy="31491237"/>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13" name="Shape 113"/>
        <p:cNvGrpSpPr/>
        <p:nvPr/>
      </p:nvGrpSpPr>
      <p:grpSpPr>
        <a:xfrm>
          <a:off x="0" y="0"/>
          <a:ext cx="0" cy="0"/>
          <a:chOff x="0" y="0"/>
          <a:chExt cx="0" cy="0"/>
        </a:xfrm>
      </p:grpSpPr>
      <p:sp>
        <p:nvSpPr>
          <p:cNvPr id="114" name="Google Shape;114;p27"/>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15" name="Google Shape;115;p27"/>
          <p:cNvSpPr txBox="1"/>
          <p:nvPr>
            <p:ph idx="1" type="body"/>
          </p:nvPr>
        </p:nvSpPr>
        <p:spPr>
          <a:xfrm rot="5400000">
            <a:off x="-7600950" y="13933487"/>
            <a:ext cx="26563637" cy="9974262"/>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16" name="Shape 116"/>
        <p:cNvGrpSpPr/>
        <p:nvPr/>
      </p:nvGrpSpPr>
      <p:grpSpPr>
        <a:xfrm>
          <a:off x="0" y="0"/>
          <a:ext cx="0" cy="0"/>
          <a:chOff x="0" y="0"/>
          <a:chExt cx="0" cy="0"/>
        </a:xfrm>
      </p:grpSpPr>
      <p:sp>
        <p:nvSpPr>
          <p:cNvPr id="117" name="Google Shape;117;p28"/>
          <p:cNvSpPr txBox="1"/>
          <p:nvPr>
            <p:ph type="title"/>
          </p:nvPr>
        </p:nvSpPr>
        <p:spPr>
          <a:xfrm>
            <a:off x="8602663" y="23042563"/>
            <a:ext cx="26335038" cy="2720975"/>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2000"/>
              <a:buFont typeface="Arial Black"/>
              <a:buNone/>
              <a:defRPr b="1" i="0" sz="20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18" name="Google Shape;118;p28"/>
          <p:cNvSpPr/>
          <p:nvPr>
            <p:ph idx="2" type="pic"/>
          </p:nvPr>
        </p:nvSpPr>
        <p:spPr>
          <a:xfrm>
            <a:off x="8602663" y="2941638"/>
            <a:ext cx="26335038" cy="19750086"/>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119" name="Google Shape;119;p28"/>
          <p:cNvSpPr txBox="1"/>
          <p:nvPr>
            <p:ph idx="1" type="body"/>
          </p:nvPr>
        </p:nvSpPr>
        <p:spPr>
          <a:xfrm>
            <a:off x="8602663" y="25763538"/>
            <a:ext cx="26335038" cy="3862387"/>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3pPr>
            <a:lvl4pPr indent="-228600" lvl="3" marL="1828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4pPr>
            <a:lvl5pPr indent="-228600" lvl="4" marL="22860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5pPr>
            <a:lvl6pPr indent="-228600" lvl="5" marL="27432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6pPr>
            <a:lvl7pPr indent="-228600" lvl="6" marL="32004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7pPr>
            <a:lvl8pPr indent="-228600" lvl="7" marL="36576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8pPr>
            <a:lvl9pPr indent="-228600" lvl="8" marL="4114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20" name="Shape 120"/>
        <p:cNvGrpSpPr/>
        <p:nvPr/>
      </p:nvGrpSpPr>
      <p:grpSpPr>
        <a:xfrm>
          <a:off x="0" y="0"/>
          <a:ext cx="0" cy="0"/>
          <a:chOff x="0" y="0"/>
          <a:chExt cx="0" cy="0"/>
        </a:xfrm>
      </p:grpSpPr>
      <p:sp>
        <p:nvSpPr>
          <p:cNvPr id="121" name="Google Shape;121;p29"/>
          <p:cNvSpPr txBox="1"/>
          <p:nvPr>
            <p:ph type="title"/>
          </p:nvPr>
        </p:nvSpPr>
        <p:spPr>
          <a:xfrm>
            <a:off x="2193925" y="1311275"/>
            <a:ext cx="14439900" cy="5576888"/>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2000"/>
              <a:buFont typeface="Arial Black"/>
              <a:buNone/>
              <a:defRPr b="1" i="0" sz="20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22" name="Google Shape;122;p29"/>
          <p:cNvSpPr txBox="1"/>
          <p:nvPr>
            <p:ph idx="1" type="body"/>
          </p:nvPr>
        </p:nvSpPr>
        <p:spPr>
          <a:xfrm>
            <a:off x="17160875" y="1311275"/>
            <a:ext cx="24536399" cy="28093989"/>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3" name="Google Shape;123;p29"/>
          <p:cNvSpPr txBox="1"/>
          <p:nvPr>
            <p:ph idx="2" type="body"/>
          </p:nvPr>
        </p:nvSpPr>
        <p:spPr>
          <a:xfrm>
            <a:off x="2193925" y="6888163"/>
            <a:ext cx="14439900" cy="225171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3pPr>
            <a:lvl4pPr indent="-228600" lvl="3" marL="1828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4pPr>
            <a:lvl5pPr indent="-228600" lvl="4" marL="22860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5pPr>
            <a:lvl6pPr indent="-228600" lvl="5" marL="27432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6pPr>
            <a:lvl7pPr indent="-228600" lvl="6" marL="32004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7pPr>
            <a:lvl8pPr indent="-228600" lvl="7" marL="36576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8pPr>
            <a:lvl9pPr indent="-228600" lvl="8" marL="4114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4" name="Shape 124"/>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25" name="Shape 125"/>
        <p:cNvGrpSpPr/>
        <p:nvPr/>
      </p:nvGrpSpPr>
      <p:grpSpPr>
        <a:xfrm>
          <a:off x="0" y="0"/>
          <a:ext cx="0" cy="0"/>
          <a:chOff x="0" y="0"/>
          <a:chExt cx="0" cy="0"/>
        </a:xfrm>
      </p:grpSpPr>
      <p:sp>
        <p:nvSpPr>
          <p:cNvPr id="126" name="Google Shape;126;p31"/>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27" name="Shape 127"/>
        <p:cNvGrpSpPr/>
        <p:nvPr/>
      </p:nvGrpSpPr>
      <p:grpSpPr>
        <a:xfrm>
          <a:off x="0" y="0"/>
          <a:ext cx="0" cy="0"/>
          <a:chOff x="0" y="0"/>
          <a:chExt cx="0" cy="0"/>
        </a:xfrm>
      </p:grpSpPr>
      <p:sp>
        <p:nvSpPr>
          <p:cNvPr id="128" name="Google Shape;128;p32"/>
          <p:cNvSpPr txBox="1"/>
          <p:nvPr>
            <p:ph type="title"/>
          </p:nvPr>
        </p:nvSpPr>
        <p:spPr>
          <a:xfrm>
            <a:off x="2193925" y="1317625"/>
            <a:ext cx="39503351" cy="5486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29" name="Google Shape;129;p32"/>
          <p:cNvSpPr txBox="1"/>
          <p:nvPr>
            <p:ph idx="1" type="body"/>
          </p:nvPr>
        </p:nvSpPr>
        <p:spPr>
          <a:xfrm>
            <a:off x="2193925" y="7369175"/>
            <a:ext cx="19392900" cy="3070225"/>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0" name="Google Shape;130;p32"/>
          <p:cNvSpPr txBox="1"/>
          <p:nvPr>
            <p:ph idx="2" type="body"/>
          </p:nvPr>
        </p:nvSpPr>
        <p:spPr>
          <a:xfrm>
            <a:off x="2193925" y="10439400"/>
            <a:ext cx="19392900" cy="18965863"/>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131" name="Google Shape;131;p32"/>
          <p:cNvSpPr txBox="1"/>
          <p:nvPr>
            <p:ph idx="3" type="body"/>
          </p:nvPr>
        </p:nvSpPr>
        <p:spPr>
          <a:xfrm>
            <a:off x="22296438" y="7369175"/>
            <a:ext cx="19400837" cy="3070225"/>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132" name="Google Shape;132;p32"/>
          <p:cNvSpPr txBox="1"/>
          <p:nvPr>
            <p:ph idx="4" type="body"/>
          </p:nvPr>
        </p:nvSpPr>
        <p:spPr>
          <a:xfrm>
            <a:off x="22296438" y="10439400"/>
            <a:ext cx="19400837" cy="18965863"/>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3" name="Shape 23"/>
        <p:cNvGrpSpPr/>
        <p:nvPr/>
      </p:nvGrpSpPr>
      <p:grpSpPr>
        <a:xfrm>
          <a:off x="0" y="0"/>
          <a:ext cx="0" cy="0"/>
          <a:chOff x="0" y="0"/>
          <a:chExt cx="0" cy="0"/>
        </a:xfrm>
      </p:grpSpPr>
      <p:sp>
        <p:nvSpPr>
          <p:cNvPr id="24" name="Google Shape;24;p4"/>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25" name="Google Shape;25;p4"/>
          <p:cNvSpPr txBox="1"/>
          <p:nvPr>
            <p:ph idx="1" type="body"/>
          </p:nvPr>
        </p:nvSpPr>
        <p:spPr>
          <a:xfrm rot="5400000">
            <a:off x="8507413" y="-2174875"/>
            <a:ext cx="26563637" cy="42190988"/>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33" name="Shape 133"/>
        <p:cNvGrpSpPr/>
        <p:nvPr/>
      </p:nvGrpSpPr>
      <p:grpSpPr>
        <a:xfrm>
          <a:off x="0" y="0"/>
          <a:ext cx="0" cy="0"/>
          <a:chOff x="0" y="0"/>
          <a:chExt cx="0" cy="0"/>
        </a:xfrm>
      </p:grpSpPr>
      <p:sp>
        <p:nvSpPr>
          <p:cNvPr id="134" name="Google Shape;134;p33"/>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35" name="Google Shape;135;p33"/>
          <p:cNvSpPr txBox="1"/>
          <p:nvPr>
            <p:ph idx="1" type="body"/>
          </p:nvPr>
        </p:nvSpPr>
        <p:spPr>
          <a:xfrm>
            <a:off x="693738" y="5638800"/>
            <a:ext cx="4910137" cy="26563637"/>
          </a:xfrm>
          <a:prstGeom prst="rect">
            <a:avLst/>
          </a:prstGeom>
          <a:noFill/>
          <a:ln>
            <a:noFill/>
          </a:ln>
        </p:spPr>
        <p:txBody>
          <a:bodyPr anchorCtr="0" anchor="t" bIns="91425" lIns="91425" spcFirstLastPara="1" rIns="91425" wrap="square" tIns="91425">
            <a:noAutofit/>
          </a:bodyPr>
          <a:lstStyle>
            <a:lvl1pPr indent="-406400" lvl="0" marL="4572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6" name="Google Shape;136;p33"/>
          <p:cNvSpPr txBox="1"/>
          <p:nvPr>
            <p:ph idx="2" type="body"/>
          </p:nvPr>
        </p:nvSpPr>
        <p:spPr>
          <a:xfrm>
            <a:off x="5756275" y="5638800"/>
            <a:ext cx="4911725" cy="26563637"/>
          </a:xfrm>
          <a:prstGeom prst="rect">
            <a:avLst/>
          </a:prstGeom>
          <a:noFill/>
          <a:ln>
            <a:noFill/>
          </a:ln>
        </p:spPr>
        <p:txBody>
          <a:bodyPr anchorCtr="0" anchor="t" bIns="91425" lIns="91425" spcFirstLastPara="1" rIns="91425" wrap="square" tIns="91425">
            <a:noAutofit/>
          </a:bodyPr>
          <a:lstStyle>
            <a:lvl1pPr indent="-406400" lvl="0" marL="4572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7" name="Shape 137"/>
        <p:cNvGrpSpPr/>
        <p:nvPr/>
      </p:nvGrpSpPr>
      <p:grpSpPr>
        <a:xfrm>
          <a:off x="0" y="0"/>
          <a:ext cx="0" cy="0"/>
          <a:chOff x="0" y="0"/>
          <a:chExt cx="0" cy="0"/>
        </a:xfrm>
      </p:grpSpPr>
      <p:sp>
        <p:nvSpPr>
          <p:cNvPr id="138" name="Google Shape;138;p34"/>
          <p:cNvSpPr txBox="1"/>
          <p:nvPr>
            <p:ph type="title"/>
          </p:nvPr>
        </p:nvSpPr>
        <p:spPr>
          <a:xfrm>
            <a:off x="3467100" y="21153438"/>
            <a:ext cx="37307839" cy="6537325"/>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2"/>
              </a:buClr>
              <a:buSzPts val="4000"/>
              <a:buFont typeface="Arial Black"/>
              <a:buNone/>
              <a:defRPr b="1" i="0" sz="40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39" name="Google Shape;139;p34"/>
          <p:cNvSpPr txBox="1"/>
          <p:nvPr>
            <p:ph idx="1" type="body"/>
          </p:nvPr>
        </p:nvSpPr>
        <p:spPr>
          <a:xfrm>
            <a:off x="3467100" y="13952538"/>
            <a:ext cx="37307839" cy="7200900"/>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228600" lvl="1" marL="914400" marR="0" rtl="0" algn="l">
              <a:lnSpc>
                <a:spcPct val="100000"/>
              </a:lnSpc>
              <a:spcBef>
                <a:spcPts val="36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2pPr>
            <a:lvl3pPr indent="-228600" lvl="2" marL="1371600" marR="0" rtl="0" algn="l">
              <a:lnSpc>
                <a:spcPct val="100000"/>
              </a:lnSpc>
              <a:spcBef>
                <a:spcPts val="32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3pPr>
            <a:lvl4pPr indent="-228600" lvl="3" marL="18288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indent="-228600" lvl="4" marL="22860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indent="-228600" lvl="5" marL="27432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indent="-228600" lvl="6" marL="32004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indent="-228600" lvl="7" marL="36576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indent="-228600" lvl="8" marL="41148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40" name="Shape 140"/>
        <p:cNvGrpSpPr/>
        <p:nvPr/>
      </p:nvGrpSpPr>
      <p:grpSpPr>
        <a:xfrm>
          <a:off x="0" y="0"/>
          <a:ext cx="0" cy="0"/>
          <a:chOff x="0" y="0"/>
          <a:chExt cx="0" cy="0"/>
        </a:xfrm>
      </p:grpSpPr>
      <p:sp>
        <p:nvSpPr>
          <p:cNvPr id="141" name="Google Shape;141;p35"/>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42" name="Google Shape;142;p35"/>
          <p:cNvSpPr txBox="1"/>
          <p:nvPr>
            <p:ph idx="1" type="body"/>
          </p:nvPr>
        </p:nvSpPr>
        <p:spPr>
          <a:xfrm>
            <a:off x="693737" y="5638800"/>
            <a:ext cx="9974262" cy="26563637"/>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43" name="Shape 143"/>
        <p:cNvGrpSpPr/>
        <p:nvPr/>
      </p:nvGrpSpPr>
      <p:grpSpPr>
        <a:xfrm>
          <a:off x="0" y="0"/>
          <a:ext cx="0" cy="0"/>
          <a:chOff x="0" y="0"/>
          <a:chExt cx="0" cy="0"/>
        </a:xfrm>
      </p:grpSpPr>
      <p:sp>
        <p:nvSpPr>
          <p:cNvPr id="144" name="Google Shape;144;p36"/>
          <p:cNvSpPr txBox="1"/>
          <p:nvPr>
            <p:ph type="ctrTitle"/>
          </p:nvPr>
        </p:nvSpPr>
        <p:spPr>
          <a:xfrm>
            <a:off x="3292475" y="10226675"/>
            <a:ext cx="37306249" cy="705485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45" name="Google Shape;145;p36"/>
          <p:cNvSpPr txBox="1"/>
          <p:nvPr>
            <p:ph idx="1" type="subTitle"/>
          </p:nvPr>
        </p:nvSpPr>
        <p:spPr>
          <a:xfrm>
            <a:off x="6583363" y="18653125"/>
            <a:ext cx="30724474" cy="841375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580"/>
              </a:spcBef>
              <a:spcAft>
                <a:spcPts val="0"/>
              </a:spcAft>
              <a:buClr>
                <a:schemeClr val="dk1"/>
              </a:buClr>
              <a:buSzPts val="2900"/>
              <a:buFont typeface="Arial"/>
              <a:buNone/>
              <a:defRPr b="0" i="0" sz="2900" u="none" cap="none" strike="noStrike">
                <a:solidFill>
                  <a:schemeClr val="dk1"/>
                </a:solidFill>
                <a:latin typeface="Arial"/>
                <a:ea typeface="Arial"/>
                <a:cs typeface="Arial"/>
                <a:sym typeface="Arial"/>
              </a:defRPr>
            </a:lvl1pPr>
            <a:lvl2pPr lvl="1" marR="0" rtl="0" algn="ctr">
              <a:lnSpc>
                <a:spcPct val="100000"/>
              </a:lnSpc>
              <a:spcBef>
                <a:spcPts val="580"/>
              </a:spcBef>
              <a:spcAft>
                <a:spcPts val="0"/>
              </a:spcAft>
              <a:buClr>
                <a:schemeClr val="dk1"/>
              </a:buClr>
              <a:buSzPts val="2900"/>
              <a:buFont typeface="Arial"/>
              <a:buNone/>
              <a:defRPr b="0" i="0" sz="2900" u="none" cap="none" strike="noStrike">
                <a:solidFill>
                  <a:schemeClr val="dk1"/>
                </a:solidFill>
                <a:latin typeface="Arial"/>
                <a:ea typeface="Arial"/>
                <a:cs typeface="Arial"/>
                <a:sym typeface="Arial"/>
              </a:defRPr>
            </a:lvl2pPr>
            <a:lvl3pPr lvl="2" marR="0" rtl="0" algn="ctr">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4pPr>
            <a:lvl5pPr lvl="4"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5pPr>
            <a:lvl6pPr lvl="5"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6pPr>
            <a:lvl7pPr lvl="6"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7pPr>
            <a:lvl8pPr lvl="7"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8pPr>
            <a:lvl9pPr lvl="8" marR="0" rtl="0" algn="ctr">
              <a:lnSpc>
                <a:spcPct val="100000"/>
              </a:lnSpc>
              <a:spcBef>
                <a:spcPts val="380"/>
              </a:spcBef>
              <a:spcAft>
                <a:spcPts val="0"/>
              </a:spcAft>
              <a:buClr>
                <a:schemeClr val="dk1"/>
              </a:buClr>
              <a:buSzPts val="1900"/>
              <a:buFont typeface="Arial"/>
              <a:buNone/>
              <a:defRPr b="0" i="0" sz="1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26" name="Shape 26"/>
        <p:cNvGrpSpPr/>
        <p:nvPr/>
      </p:nvGrpSpPr>
      <p:grpSpPr>
        <a:xfrm>
          <a:off x="0" y="0"/>
          <a:ext cx="0" cy="0"/>
          <a:chOff x="0" y="0"/>
          <a:chExt cx="0" cy="0"/>
        </a:xfrm>
      </p:grpSpPr>
      <p:sp>
        <p:nvSpPr>
          <p:cNvPr id="27" name="Google Shape;27;p5"/>
          <p:cNvSpPr txBox="1"/>
          <p:nvPr>
            <p:ph type="title"/>
          </p:nvPr>
        </p:nvSpPr>
        <p:spPr>
          <a:xfrm>
            <a:off x="8602663" y="23042563"/>
            <a:ext cx="26335038" cy="2720975"/>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2000"/>
              <a:buFont typeface="Arial Black"/>
              <a:buNone/>
              <a:defRPr b="1" i="0" sz="20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28" name="Google Shape;28;p5"/>
          <p:cNvSpPr/>
          <p:nvPr>
            <p:ph idx="2" type="pic"/>
          </p:nvPr>
        </p:nvSpPr>
        <p:spPr>
          <a:xfrm>
            <a:off x="8602663" y="2941638"/>
            <a:ext cx="26335038" cy="19750086"/>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29" name="Google Shape;29;p5"/>
          <p:cNvSpPr txBox="1"/>
          <p:nvPr>
            <p:ph idx="1" type="body"/>
          </p:nvPr>
        </p:nvSpPr>
        <p:spPr>
          <a:xfrm>
            <a:off x="8602663" y="25763538"/>
            <a:ext cx="26335038" cy="3862387"/>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3pPr>
            <a:lvl4pPr indent="-228600" lvl="3" marL="1828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4pPr>
            <a:lvl5pPr indent="-228600" lvl="4" marL="22860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5pPr>
            <a:lvl6pPr indent="-228600" lvl="5" marL="27432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6pPr>
            <a:lvl7pPr indent="-228600" lvl="6" marL="32004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7pPr>
            <a:lvl8pPr indent="-228600" lvl="7" marL="36576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8pPr>
            <a:lvl9pPr indent="-228600" lvl="8" marL="4114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30" name="Shape 30"/>
        <p:cNvGrpSpPr/>
        <p:nvPr/>
      </p:nvGrpSpPr>
      <p:grpSpPr>
        <a:xfrm>
          <a:off x="0" y="0"/>
          <a:ext cx="0" cy="0"/>
          <a:chOff x="0" y="0"/>
          <a:chExt cx="0" cy="0"/>
        </a:xfrm>
      </p:grpSpPr>
      <p:sp>
        <p:nvSpPr>
          <p:cNvPr id="31" name="Google Shape;31;p6"/>
          <p:cNvSpPr txBox="1"/>
          <p:nvPr>
            <p:ph type="title"/>
          </p:nvPr>
        </p:nvSpPr>
        <p:spPr>
          <a:xfrm>
            <a:off x="2193925" y="1311275"/>
            <a:ext cx="14439900" cy="5576888"/>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2000"/>
              <a:buFont typeface="Arial Black"/>
              <a:buNone/>
              <a:defRPr b="1" i="0" sz="20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32" name="Google Shape;32;p6"/>
          <p:cNvSpPr txBox="1"/>
          <p:nvPr>
            <p:ph idx="1" type="body"/>
          </p:nvPr>
        </p:nvSpPr>
        <p:spPr>
          <a:xfrm>
            <a:off x="17160875" y="1311275"/>
            <a:ext cx="24536399" cy="28093989"/>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33" name="Google Shape;33;p6"/>
          <p:cNvSpPr txBox="1"/>
          <p:nvPr>
            <p:ph idx="2" type="body"/>
          </p:nvPr>
        </p:nvSpPr>
        <p:spPr>
          <a:xfrm>
            <a:off x="2193925" y="6888163"/>
            <a:ext cx="14439900" cy="225171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28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24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2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3pPr>
            <a:lvl4pPr indent="-228600" lvl="3" marL="1828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4pPr>
            <a:lvl5pPr indent="-228600" lvl="4" marL="22860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5pPr>
            <a:lvl6pPr indent="-228600" lvl="5" marL="27432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6pPr>
            <a:lvl7pPr indent="-228600" lvl="6" marL="32004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7pPr>
            <a:lvl8pPr indent="-228600" lvl="7" marL="36576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8pPr>
            <a:lvl9pPr indent="-228600" lvl="8" marL="4114800" marR="0" rtl="0" algn="l">
              <a:lnSpc>
                <a:spcPct val="100000"/>
              </a:lnSpc>
              <a:spcBef>
                <a:spcPts val="180"/>
              </a:spcBef>
              <a:spcAft>
                <a:spcPts val="0"/>
              </a:spcAft>
              <a:buClr>
                <a:schemeClr val="dk1"/>
              </a:buClr>
              <a:buSzPts val="900"/>
              <a:buFont typeface="Arial"/>
              <a:buNone/>
              <a:defRPr b="0" i="0" sz="9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34" name="Shape 3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Google Shape;36;p8"/>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7" name="Shape 37"/>
        <p:cNvGrpSpPr/>
        <p:nvPr/>
      </p:nvGrpSpPr>
      <p:grpSpPr>
        <a:xfrm>
          <a:off x="0" y="0"/>
          <a:ext cx="0" cy="0"/>
          <a:chOff x="0" y="0"/>
          <a:chExt cx="0" cy="0"/>
        </a:xfrm>
      </p:grpSpPr>
      <p:sp>
        <p:nvSpPr>
          <p:cNvPr id="38" name="Google Shape;38;p9"/>
          <p:cNvSpPr txBox="1"/>
          <p:nvPr>
            <p:ph type="title"/>
          </p:nvPr>
        </p:nvSpPr>
        <p:spPr>
          <a:xfrm>
            <a:off x="2193925" y="1317625"/>
            <a:ext cx="39503351" cy="54864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39" name="Google Shape;39;p9"/>
          <p:cNvSpPr txBox="1"/>
          <p:nvPr>
            <p:ph idx="1" type="body"/>
          </p:nvPr>
        </p:nvSpPr>
        <p:spPr>
          <a:xfrm>
            <a:off x="2193925" y="7369175"/>
            <a:ext cx="19392900" cy="3070225"/>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40" name="Google Shape;40;p9"/>
          <p:cNvSpPr txBox="1"/>
          <p:nvPr>
            <p:ph idx="2" type="body"/>
          </p:nvPr>
        </p:nvSpPr>
        <p:spPr>
          <a:xfrm>
            <a:off x="2193925" y="10439400"/>
            <a:ext cx="19392900" cy="18965863"/>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41" name="Google Shape;41;p9"/>
          <p:cNvSpPr txBox="1"/>
          <p:nvPr>
            <p:ph idx="3" type="body"/>
          </p:nvPr>
        </p:nvSpPr>
        <p:spPr>
          <a:xfrm>
            <a:off x="22296438" y="7369175"/>
            <a:ext cx="19400837" cy="3070225"/>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48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indent="-228600" lvl="1" marL="914400" marR="0" rtl="0" algn="l">
              <a:lnSpc>
                <a:spcPct val="100000"/>
              </a:lnSpc>
              <a:spcBef>
                <a:spcPts val="40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800"/>
              <a:buFont typeface="Arial"/>
              <a:buNone/>
              <a:defRPr b="1"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4pPr>
            <a:lvl5pPr indent="-228600" lvl="4" marL="22860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5pPr>
            <a:lvl6pPr indent="-228600" lvl="5" marL="27432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6pPr>
            <a:lvl7pPr indent="-228600" lvl="6" marL="32004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7pPr>
            <a:lvl8pPr indent="-228600" lvl="7" marL="36576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8pPr>
            <a:lvl9pPr indent="-228600" lvl="8" marL="4114800" marR="0" rtl="0" algn="l">
              <a:lnSpc>
                <a:spcPct val="100000"/>
              </a:lnSpc>
              <a:spcBef>
                <a:spcPts val="320"/>
              </a:spcBef>
              <a:spcAft>
                <a:spcPts val="0"/>
              </a:spcAft>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42" name="Google Shape;42;p9"/>
          <p:cNvSpPr txBox="1"/>
          <p:nvPr>
            <p:ph idx="4" type="body"/>
          </p:nvPr>
        </p:nvSpPr>
        <p:spPr>
          <a:xfrm>
            <a:off x="22296438" y="10439400"/>
            <a:ext cx="19400837" cy="18965863"/>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42900" lvl="2" marL="1371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30200" lvl="3" marL="1828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330200" lvl="5" marL="27432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330200" lvl="6" marL="32004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330200" lvl="7" marL="36576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330200" lvl="8" marL="4114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43" name="Shape 43"/>
        <p:cNvGrpSpPr/>
        <p:nvPr/>
      </p:nvGrpSpPr>
      <p:grpSpPr>
        <a:xfrm>
          <a:off x="0" y="0"/>
          <a:ext cx="0" cy="0"/>
          <a:chOff x="0" y="0"/>
          <a:chExt cx="0" cy="0"/>
        </a:xfrm>
      </p:grpSpPr>
      <p:sp>
        <p:nvSpPr>
          <p:cNvPr id="44" name="Google Shape;44;p10"/>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45" name="Google Shape;45;p10"/>
          <p:cNvSpPr txBox="1"/>
          <p:nvPr>
            <p:ph idx="1" type="body"/>
          </p:nvPr>
        </p:nvSpPr>
        <p:spPr>
          <a:xfrm>
            <a:off x="693738" y="5638800"/>
            <a:ext cx="21018499" cy="26563637"/>
          </a:xfrm>
          <a:prstGeom prst="rect">
            <a:avLst/>
          </a:prstGeom>
          <a:noFill/>
          <a:ln>
            <a:noFill/>
          </a:ln>
        </p:spPr>
        <p:txBody>
          <a:bodyPr anchorCtr="0" anchor="t" bIns="91425" lIns="91425" spcFirstLastPara="1" rIns="91425" wrap="square" tIns="91425">
            <a:noAutofit/>
          </a:bodyPr>
          <a:lstStyle>
            <a:lvl1pPr indent="-406400" lvl="0" marL="4572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46" name="Google Shape;46;p10"/>
          <p:cNvSpPr txBox="1"/>
          <p:nvPr>
            <p:ph idx="2" type="body"/>
          </p:nvPr>
        </p:nvSpPr>
        <p:spPr>
          <a:xfrm>
            <a:off x="21864638" y="5638800"/>
            <a:ext cx="21020087" cy="26563637"/>
          </a:xfrm>
          <a:prstGeom prst="rect">
            <a:avLst/>
          </a:prstGeom>
          <a:noFill/>
          <a:ln>
            <a:noFill/>
          </a:ln>
        </p:spPr>
        <p:txBody>
          <a:bodyPr anchorCtr="0" anchor="t" bIns="91425" lIns="91425" spcFirstLastPara="1" rIns="91425" wrap="square" tIns="91425">
            <a:noAutofit/>
          </a:bodyPr>
          <a:lstStyle>
            <a:lvl1pPr indent="-406400" lvl="0" marL="4572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4.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2.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nvSpPr>
        <p:spPr>
          <a:xfrm>
            <a:off x="0" y="0"/>
            <a:ext cx="43891199" cy="4800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1" name="Google Shape;11;p1"/>
          <p:cNvSpPr txBox="1"/>
          <p:nvPr/>
        </p:nvSpPr>
        <p:spPr>
          <a:xfrm>
            <a:off x="693737" y="5638800"/>
            <a:ext cx="42367201" cy="26563637"/>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2" name="Google Shape;12;p1"/>
          <p:cNvSpPr txBox="1"/>
          <p:nvPr/>
        </p:nvSpPr>
        <p:spPr>
          <a:xfrm>
            <a:off x="0" y="4800600"/>
            <a:ext cx="43891199" cy="130175"/>
          </a:xfrm>
          <a:prstGeom prst="rect">
            <a:avLst/>
          </a:prstGeom>
          <a:solidFill>
            <a:srgbClr val="66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3" name="Google Shape;13;p1"/>
          <p:cNvSpPr txBox="1"/>
          <p:nvPr/>
        </p:nvSpPr>
        <p:spPr>
          <a:xfrm>
            <a:off x="609600" y="32445325"/>
            <a:ext cx="2514600" cy="315912"/>
          </a:xfrm>
          <a:prstGeom prst="rect">
            <a:avLst/>
          </a:prstGeom>
          <a:noFill/>
          <a:ln>
            <a:noFill/>
          </a:ln>
        </p:spPr>
        <p:txBody>
          <a:bodyPr anchorCtr="0" anchor="t" bIns="45600" lIns="91250" spcFirstLastPara="1" rIns="91250" wrap="square" tIns="45600">
            <a:noAutofit/>
          </a:bodyPr>
          <a:lstStyle/>
          <a:p>
            <a:pPr indent="0" lvl="0" marL="0" marR="0" rtl="0" algn="l">
              <a:lnSpc>
                <a:spcPct val="65000"/>
              </a:lnSpc>
              <a:spcBef>
                <a:spcPts val="0"/>
              </a:spcBef>
              <a:spcAft>
                <a:spcPts val="0"/>
              </a:spcAft>
              <a:buClr>
                <a:schemeClr val="lt2"/>
              </a:buClr>
              <a:buSzPts val="125"/>
              <a:buFont typeface="Arial"/>
              <a:buNone/>
            </a:pPr>
            <a:r>
              <a:rPr b="1" i="0" lang="en-US" sz="500" u="none" cap="none" strike="noStrike">
                <a:solidFill>
                  <a:schemeClr val="lt2"/>
                </a:solidFill>
                <a:latin typeface="Arial"/>
                <a:ea typeface="Arial"/>
                <a:cs typeface="Arial"/>
                <a:sym typeface="Arial"/>
              </a:rPr>
              <a:t>POSTER TEMPLATE BY:</a:t>
            </a:r>
            <a:endParaRPr/>
          </a:p>
          <a:p>
            <a:pPr indent="0" lvl="0" marL="0" marR="0" rtl="0" algn="l">
              <a:lnSpc>
                <a:spcPct val="65000"/>
              </a:lnSpc>
              <a:spcBef>
                <a:spcPts val="500"/>
              </a:spcBef>
              <a:spcAft>
                <a:spcPts val="0"/>
              </a:spcAft>
              <a:buClr>
                <a:schemeClr val="lt2"/>
              </a:buClr>
              <a:buSzPts val="250"/>
              <a:buFont typeface="Arial"/>
              <a:buNone/>
            </a:pPr>
            <a:r>
              <a:rPr b="1" i="0" lang="en-US" sz="1000" u="none" cap="none" strike="noStrike">
                <a:solidFill>
                  <a:schemeClr val="lt2"/>
                </a:solidFill>
                <a:latin typeface="Arial"/>
                <a:ea typeface="Arial"/>
                <a:cs typeface="Arial"/>
                <a:sym typeface="Arial"/>
              </a:rPr>
              <a:t>www.PosterPresentations.com</a:t>
            </a:r>
            <a:endParaRPr/>
          </a:p>
        </p:txBody>
      </p:sp>
      <p:sp>
        <p:nvSpPr>
          <p:cNvPr id="14" name="Google Shape;14;p1"/>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5" name="Google Shape;15;p1"/>
          <p:cNvSpPr txBox="1"/>
          <p:nvPr>
            <p:ph idx="1" type="body"/>
          </p:nvPr>
        </p:nvSpPr>
        <p:spPr>
          <a:xfrm>
            <a:off x="693737" y="5638800"/>
            <a:ext cx="42190988" cy="26563637"/>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
        <p:nvSpPr>
          <p:cNvPr id="16" name="Google Shape;16;p1"/>
          <p:cNvSpPr txBox="1"/>
          <p:nvPr/>
        </p:nvSpPr>
        <p:spPr>
          <a:xfrm>
            <a:off x="0" y="0"/>
            <a:ext cx="43891199" cy="32918401"/>
          </a:xfrm>
          <a:prstGeom prst="rect">
            <a:avLst/>
          </a:prstGeom>
          <a:noFill/>
          <a:ln cap="flat" cmpd="sng" w="9525">
            <a:solidFill>
              <a:schemeClr val="dk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3" name="Shape 53"/>
        <p:cNvGrpSpPr/>
        <p:nvPr/>
      </p:nvGrpSpPr>
      <p:grpSpPr>
        <a:xfrm>
          <a:off x="0" y="0"/>
          <a:ext cx="0" cy="0"/>
          <a:chOff x="0" y="0"/>
          <a:chExt cx="0" cy="0"/>
        </a:xfrm>
      </p:grpSpPr>
      <p:sp>
        <p:nvSpPr>
          <p:cNvPr id="54" name="Google Shape;54;p13"/>
          <p:cNvSpPr txBox="1"/>
          <p:nvPr/>
        </p:nvSpPr>
        <p:spPr>
          <a:xfrm>
            <a:off x="0" y="0"/>
            <a:ext cx="43891199" cy="4800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55" name="Google Shape;55;p13"/>
          <p:cNvSpPr txBox="1"/>
          <p:nvPr/>
        </p:nvSpPr>
        <p:spPr>
          <a:xfrm>
            <a:off x="693737" y="5638800"/>
            <a:ext cx="9974262" cy="26563637"/>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56" name="Google Shape;56;p13"/>
          <p:cNvSpPr txBox="1"/>
          <p:nvPr/>
        </p:nvSpPr>
        <p:spPr>
          <a:xfrm>
            <a:off x="0" y="4800600"/>
            <a:ext cx="43891199" cy="130175"/>
          </a:xfrm>
          <a:prstGeom prst="rect">
            <a:avLst/>
          </a:prstGeom>
          <a:solidFill>
            <a:srgbClr val="66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57" name="Google Shape;57;p13"/>
          <p:cNvSpPr txBox="1"/>
          <p:nvPr/>
        </p:nvSpPr>
        <p:spPr>
          <a:xfrm>
            <a:off x="609600" y="32445325"/>
            <a:ext cx="2514600" cy="315912"/>
          </a:xfrm>
          <a:prstGeom prst="rect">
            <a:avLst/>
          </a:prstGeom>
          <a:noFill/>
          <a:ln>
            <a:noFill/>
          </a:ln>
        </p:spPr>
        <p:txBody>
          <a:bodyPr anchorCtr="0" anchor="t" bIns="45600" lIns="91250" spcFirstLastPara="1" rIns="91250" wrap="square" tIns="45600">
            <a:noAutofit/>
          </a:bodyPr>
          <a:lstStyle/>
          <a:p>
            <a:pPr indent="0" lvl="0" marL="0" marR="0" rtl="0" algn="l">
              <a:lnSpc>
                <a:spcPct val="65000"/>
              </a:lnSpc>
              <a:spcBef>
                <a:spcPts val="0"/>
              </a:spcBef>
              <a:spcAft>
                <a:spcPts val="0"/>
              </a:spcAft>
              <a:buClr>
                <a:schemeClr val="lt2"/>
              </a:buClr>
              <a:buSzPts val="125"/>
              <a:buFont typeface="Arial"/>
              <a:buNone/>
            </a:pPr>
            <a:r>
              <a:rPr b="1" i="0" lang="en-US" sz="500" u="none" cap="none" strike="noStrike">
                <a:solidFill>
                  <a:schemeClr val="lt2"/>
                </a:solidFill>
                <a:latin typeface="Arial"/>
                <a:ea typeface="Arial"/>
                <a:cs typeface="Arial"/>
                <a:sym typeface="Arial"/>
              </a:rPr>
              <a:t>TEMPLATE DESIGN © 2008</a:t>
            </a:r>
            <a:endParaRPr/>
          </a:p>
          <a:p>
            <a:pPr indent="0" lvl="0" marL="0" marR="0" rtl="0" algn="l">
              <a:lnSpc>
                <a:spcPct val="65000"/>
              </a:lnSpc>
              <a:spcBef>
                <a:spcPts val="500"/>
              </a:spcBef>
              <a:spcAft>
                <a:spcPts val="0"/>
              </a:spcAft>
              <a:buClr>
                <a:schemeClr val="lt2"/>
              </a:buClr>
              <a:buSzPts val="250"/>
              <a:buFont typeface="Arial"/>
              <a:buNone/>
            </a:pPr>
            <a:r>
              <a:rPr b="1" i="0" lang="en-US" sz="1000" u="none" cap="none" strike="noStrike">
                <a:solidFill>
                  <a:schemeClr val="lt2"/>
                </a:solidFill>
                <a:latin typeface="Arial"/>
                <a:ea typeface="Arial"/>
                <a:cs typeface="Arial"/>
                <a:sym typeface="Arial"/>
              </a:rPr>
              <a:t>www.PosterPresentations.com</a:t>
            </a:r>
            <a:endParaRPr/>
          </a:p>
        </p:txBody>
      </p:sp>
      <p:sp>
        <p:nvSpPr>
          <p:cNvPr id="58" name="Google Shape;58;p13"/>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59" name="Google Shape;59;p13"/>
          <p:cNvSpPr txBox="1"/>
          <p:nvPr>
            <p:ph idx="1" type="body"/>
          </p:nvPr>
        </p:nvSpPr>
        <p:spPr>
          <a:xfrm>
            <a:off x="693737" y="5638800"/>
            <a:ext cx="9974262" cy="26563637"/>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
        <p:nvSpPr>
          <p:cNvPr id="60" name="Google Shape;60;p13"/>
          <p:cNvSpPr txBox="1"/>
          <p:nvPr/>
        </p:nvSpPr>
        <p:spPr>
          <a:xfrm>
            <a:off x="0" y="0"/>
            <a:ext cx="43891199" cy="32918401"/>
          </a:xfrm>
          <a:prstGeom prst="rect">
            <a:avLst/>
          </a:prstGeom>
          <a:noFill/>
          <a:ln cap="flat" cmpd="sng" w="9525">
            <a:solidFill>
              <a:schemeClr val="dk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61" name="Google Shape;61;p13"/>
          <p:cNvSpPr txBox="1"/>
          <p:nvPr/>
        </p:nvSpPr>
        <p:spPr>
          <a:xfrm>
            <a:off x="11490325" y="5638800"/>
            <a:ext cx="9982200" cy="26563637"/>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62" name="Google Shape;62;p13"/>
          <p:cNvSpPr txBox="1"/>
          <p:nvPr/>
        </p:nvSpPr>
        <p:spPr>
          <a:xfrm>
            <a:off x="22272625" y="5638800"/>
            <a:ext cx="9982200" cy="26563637"/>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63" name="Google Shape;63;p13"/>
          <p:cNvSpPr txBox="1"/>
          <p:nvPr/>
        </p:nvSpPr>
        <p:spPr>
          <a:xfrm>
            <a:off x="33078738" y="5638800"/>
            <a:ext cx="9982200" cy="26563637"/>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00" name="Shape 100"/>
        <p:cNvGrpSpPr/>
        <p:nvPr/>
      </p:nvGrpSpPr>
      <p:grpSpPr>
        <a:xfrm>
          <a:off x="0" y="0"/>
          <a:ext cx="0" cy="0"/>
          <a:chOff x="0" y="0"/>
          <a:chExt cx="0" cy="0"/>
        </a:xfrm>
      </p:grpSpPr>
      <p:sp>
        <p:nvSpPr>
          <p:cNvPr id="101" name="Google Shape;101;p25"/>
          <p:cNvSpPr txBox="1"/>
          <p:nvPr/>
        </p:nvSpPr>
        <p:spPr>
          <a:xfrm>
            <a:off x="0" y="0"/>
            <a:ext cx="43891199" cy="4800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02" name="Google Shape;102;p25"/>
          <p:cNvSpPr txBox="1"/>
          <p:nvPr/>
        </p:nvSpPr>
        <p:spPr>
          <a:xfrm>
            <a:off x="693737" y="5638800"/>
            <a:ext cx="9974262" cy="26563637"/>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03" name="Google Shape;103;p25"/>
          <p:cNvSpPr txBox="1"/>
          <p:nvPr/>
        </p:nvSpPr>
        <p:spPr>
          <a:xfrm>
            <a:off x="0" y="4800600"/>
            <a:ext cx="43891199" cy="130175"/>
          </a:xfrm>
          <a:prstGeom prst="rect">
            <a:avLst/>
          </a:prstGeom>
          <a:solidFill>
            <a:srgbClr val="66000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04" name="Google Shape;104;p25"/>
          <p:cNvSpPr txBox="1"/>
          <p:nvPr/>
        </p:nvSpPr>
        <p:spPr>
          <a:xfrm>
            <a:off x="609600" y="32445325"/>
            <a:ext cx="2514600" cy="315912"/>
          </a:xfrm>
          <a:prstGeom prst="rect">
            <a:avLst/>
          </a:prstGeom>
          <a:noFill/>
          <a:ln>
            <a:noFill/>
          </a:ln>
        </p:spPr>
        <p:txBody>
          <a:bodyPr anchorCtr="0" anchor="t" bIns="45600" lIns="91250" spcFirstLastPara="1" rIns="91250" wrap="square" tIns="45600">
            <a:noAutofit/>
          </a:bodyPr>
          <a:lstStyle/>
          <a:p>
            <a:pPr indent="0" lvl="0" marL="0" marR="0" rtl="0" algn="l">
              <a:lnSpc>
                <a:spcPct val="65000"/>
              </a:lnSpc>
              <a:spcBef>
                <a:spcPts val="0"/>
              </a:spcBef>
              <a:spcAft>
                <a:spcPts val="0"/>
              </a:spcAft>
              <a:buClr>
                <a:schemeClr val="lt2"/>
              </a:buClr>
              <a:buSzPts val="125"/>
              <a:buFont typeface="Arial"/>
              <a:buNone/>
            </a:pPr>
            <a:r>
              <a:rPr b="1" i="0" lang="en-US" sz="500" u="none" cap="none" strike="noStrike">
                <a:solidFill>
                  <a:schemeClr val="lt2"/>
                </a:solidFill>
                <a:latin typeface="Arial"/>
                <a:ea typeface="Arial"/>
                <a:cs typeface="Arial"/>
                <a:sym typeface="Arial"/>
              </a:rPr>
              <a:t>POSTER TEMPLATE BY:</a:t>
            </a:r>
            <a:endParaRPr/>
          </a:p>
          <a:p>
            <a:pPr indent="0" lvl="0" marL="0" marR="0" rtl="0" algn="l">
              <a:lnSpc>
                <a:spcPct val="65000"/>
              </a:lnSpc>
              <a:spcBef>
                <a:spcPts val="500"/>
              </a:spcBef>
              <a:spcAft>
                <a:spcPts val="0"/>
              </a:spcAft>
              <a:buClr>
                <a:schemeClr val="lt2"/>
              </a:buClr>
              <a:buSzPts val="250"/>
              <a:buFont typeface="Arial"/>
              <a:buNone/>
            </a:pPr>
            <a:r>
              <a:rPr b="1" i="0" lang="en-US" sz="1000" u="none" cap="none" strike="noStrike">
                <a:solidFill>
                  <a:schemeClr val="lt2"/>
                </a:solidFill>
                <a:latin typeface="Arial"/>
                <a:ea typeface="Arial"/>
                <a:cs typeface="Arial"/>
                <a:sym typeface="Arial"/>
              </a:rPr>
              <a:t>www.PosterPresentations.com</a:t>
            </a:r>
            <a:endParaRPr/>
          </a:p>
        </p:txBody>
      </p:sp>
      <p:sp>
        <p:nvSpPr>
          <p:cNvPr id="105" name="Google Shape;105;p25"/>
          <p:cNvSpPr txBox="1"/>
          <p:nvPr>
            <p:ph type="title"/>
          </p:nvPr>
        </p:nvSpPr>
        <p:spPr>
          <a:xfrm>
            <a:off x="960437" y="1273175"/>
            <a:ext cx="41924286" cy="2201862"/>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1pPr>
            <a:lvl2pPr lvl="1"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2pPr>
            <a:lvl3pPr lvl="2"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3pPr>
            <a:lvl4pPr lvl="3"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4pPr>
            <a:lvl5pPr lvl="4"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5pPr>
            <a:lvl6pPr lvl="5"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6pPr>
            <a:lvl7pPr lvl="6"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7pPr>
            <a:lvl8pPr lvl="7"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8pPr>
            <a:lvl9pPr lvl="8" marR="0" rtl="0" algn="ctr">
              <a:spcBef>
                <a:spcPts val="0"/>
              </a:spcBef>
              <a:spcAft>
                <a:spcPts val="0"/>
              </a:spcAft>
              <a:buClr>
                <a:schemeClr val="dk2"/>
              </a:buClr>
              <a:buSzPts val="8600"/>
              <a:buFont typeface="Arial Black"/>
              <a:buNone/>
              <a:defRPr b="0" i="0" sz="8600" u="none" cap="none" strike="noStrike">
                <a:solidFill>
                  <a:schemeClr val="dk2"/>
                </a:solidFill>
                <a:latin typeface="Arial Black"/>
                <a:ea typeface="Arial Black"/>
                <a:cs typeface="Arial Black"/>
                <a:sym typeface="Arial Black"/>
              </a:defRPr>
            </a:lvl9pPr>
          </a:lstStyle>
          <a:p/>
        </p:txBody>
      </p:sp>
      <p:sp>
        <p:nvSpPr>
          <p:cNvPr id="106" name="Google Shape;106;p25"/>
          <p:cNvSpPr txBox="1"/>
          <p:nvPr>
            <p:ph idx="1" type="body"/>
          </p:nvPr>
        </p:nvSpPr>
        <p:spPr>
          <a:xfrm>
            <a:off x="693737" y="5638800"/>
            <a:ext cx="9974262" cy="26563637"/>
          </a:xfrm>
          <a:prstGeom prst="rect">
            <a:avLst/>
          </a:prstGeom>
          <a:noFill/>
          <a:ln>
            <a:noFill/>
          </a:ln>
        </p:spPr>
        <p:txBody>
          <a:bodyPr anchorCtr="0" anchor="t" bIns="91425" lIns="91425" spcFirstLastPara="1" rIns="91425" wrap="square" tIns="91425">
            <a:noAutofit/>
          </a:bodyPr>
          <a:lstStyle>
            <a:lvl1pPr indent="-412750" lvl="0" marL="4572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1pPr>
            <a:lvl2pPr indent="-412750" lvl="1" marL="914400" marR="0" rtl="0" algn="l">
              <a:lnSpc>
                <a:spcPct val="100000"/>
              </a:lnSpc>
              <a:spcBef>
                <a:spcPts val="580"/>
              </a:spcBef>
              <a:spcAft>
                <a:spcPts val="0"/>
              </a:spcAft>
              <a:buClr>
                <a:schemeClr val="dk1"/>
              </a:buClr>
              <a:buSzPts val="2900"/>
              <a:buFont typeface="Arial"/>
              <a:buChar char="–"/>
              <a:defRPr b="0" i="0" sz="29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9250" lvl="3" marL="1828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indent="-349250" lvl="4" marL="22860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indent="-349250" lvl="5" marL="27432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indent="-349250" lvl="6" marL="32004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indent="-349250" lvl="7" marL="36576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indent="-349250" lvl="8" marL="4114800" marR="0" rtl="0" algn="l">
              <a:lnSpc>
                <a:spcPct val="100000"/>
              </a:lnSpc>
              <a:spcBef>
                <a:spcPts val="38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
        <p:nvSpPr>
          <p:cNvPr id="107" name="Google Shape;107;p25"/>
          <p:cNvSpPr txBox="1"/>
          <p:nvPr/>
        </p:nvSpPr>
        <p:spPr>
          <a:xfrm>
            <a:off x="0" y="0"/>
            <a:ext cx="43891199" cy="32918401"/>
          </a:xfrm>
          <a:prstGeom prst="rect">
            <a:avLst/>
          </a:prstGeom>
          <a:noFill/>
          <a:ln cap="flat" cmpd="sng" w="9525">
            <a:solidFill>
              <a:schemeClr val="dk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08" name="Google Shape;108;p25"/>
          <p:cNvSpPr txBox="1"/>
          <p:nvPr/>
        </p:nvSpPr>
        <p:spPr>
          <a:xfrm>
            <a:off x="11490325" y="5638800"/>
            <a:ext cx="20764501" cy="26563637"/>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09" name="Google Shape;109;p25"/>
          <p:cNvSpPr txBox="1"/>
          <p:nvPr/>
        </p:nvSpPr>
        <p:spPr>
          <a:xfrm>
            <a:off x="33078738" y="5638800"/>
            <a:ext cx="9982200" cy="26563637"/>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jpg"/><Relationship Id="rId6" Type="http://schemas.openxmlformats.org/officeDocument/2006/relationships/image" Target="../media/image5.png"/><Relationship Id="rId7"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EBEDE">
            <a:alpha val="80392"/>
          </a:srgbClr>
        </a:solidFill>
      </p:bgPr>
    </p:bg>
    <p:spTree>
      <p:nvGrpSpPr>
        <p:cNvPr id="149" name="Shape 149"/>
        <p:cNvGrpSpPr/>
        <p:nvPr/>
      </p:nvGrpSpPr>
      <p:grpSpPr>
        <a:xfrm>
          <a:off x="0" y="0"/>
          <a:ext cx="0" cy="0"/>
          <a:chOff x="0" y="0"/>
          <a:chExt cx="0" cy="0"/>
        </a:xfrm>
      </p:grpSpPr>
      <p:sp>
        <p:nvSpPr>
          <p:cNvPr id="150" name="Google Shape;150;p37"/>
          <p:cNvSpPr txBox="1"/>
          <p:nvPr/>
        </p:nvSpPr>
        <p:spPr>
          <a:xfrm>
            <a:off x="21946000" y="18989675"/>
            <a:ext cx="20848500" cy="13064400"/>
          </a:xfrm>
          <a:prstGeom prst="rect">
            <a:avLst/>
          </a:prstGeom>
          <a:noFill/>
          <a:ln cap="flat" cmpd="sng" w="63500">
            <a:solidFill>
              <a:srgbClr val="004386"/>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i="0" sz="2900" u="none" cap="none" strike="noStrike">
              <a:solidFill>
                <a:schemeClr val="dk1"/>
              </a:solidFill>
              <a:latin typeface="Times New Roman"/>
              <a:ea typeface="Times New Roman"/>
              <a:cs typeface="Times New Roman"/>
              <a:sym typeface="Times New Roman"/>
            </a:endParaRPr>
          </a:p>
        </p:txBody>
      </p:sp>
      <p:sp>
        <p:nvSpPr>
          <p:cNvPr id="151" name="Google Shape;151;p37"/>
          <p:cNvSpPr txBox="1"/>
          <p:nvPr/>
        </p:nvSpPr>
        <p:spPr>
          <a:xfrm>
            <a:off x="820225" y="19008525"/>
            <a:ext cx="20848500" cy="13064400"/>
          </a:xfrm>
          <a:prstGeom prst="rect">
            <a:avLst/>
          </a:prstGeom>
          <a:noFill/>
          <a:ln cap="flat" cmpd="sng" w="63500">
            <a:solidFill>
              <a:srgbClr val="004386"/>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52" name="Google Shape;152;p37"/>
          <p:cNvSpPr txBox="1"/>
          <p:nvPr/>
        </p:nvSpPr>
        <p:spPr>
          <a:xfrm>
            <a:off x="21958681" y="5940230"/>
            <a:ext cx="20848500" cy="12801600"/>
          </a:xfrm>
          <a:prstGeom prst="rect">
            <a:avLst/>
          </a:prstGeom>
          <a:noFill/>
          <a:ln cap="flat" cmpd="sng" w="63500">
            <a:solidFill>
              <a:srgbClr val="004386"/>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53" name="Google Shape;153;p37"/>
          <p:cNvSpPr txBox="1"/>
          <p:nvPr>
            <p:ph type="title"/>
          </p:nvPr>
        </p:nvSpPr>
        <p:spPr>
          <a:xfrm>
            <a:off x="21883616" y="810609"/>
            <a:ext cx="21398100" cy="3087600"/>
          </a:xfrm>
          <a:prstGeom prst="rect">
            <a:avLst/>
          </a:prstGeom>
          <a:noFill/>
          <a:ln>
            <a:noFill/>
          </a:ln>
        </p:spPr>
        <p:txBody>
          <a:bodyPr anchorCtr="0" anchor="ctr" bIns="45600" lIns="91250" spcFirstLastPara="1" rIns="91250" wrap="square" tIns="45600">
            <a:noAutofit/>
          </a:bodyPr>
          <a:lstStyle/>
          <a:p>
            <a:pPr indent="0" lvl="0" marL="0" marR="0" rtl="0" algn="ctr">
              <a:lnSpc>
                <a:spcPct val="115000"/>
              </a:lnSpc>
              <a:spcBef>
                <a:spcPts val="0"/>
              </a:spcBef>
              <a:spcAft>
                <a:spcPts val="0"/>
              </a:spcAft>
              <a:buClr>
                <a:schemeClr val="dk2"/>
              </a:buClr>
              <a:buSzPts val="7200"/>
              <a:buFont typeface="Arial Black"/>
              <a:buNone/>
            </a:pPr>
            <a:r>
              <a:rPr b="0" i="0" lang="en-US" sz="7200" u="none" cap="none" strike="noStrike">
                <a:solidFill>
                  <a:schemeClr val="dk2"/>
                </a:solidFill>
                <a:latin typeface="Arial Black"/>
                <a:ea typeface="Arial Black"/>
                <a:cs typeface="Arial Black"/>
                <a:sym typeface="Arial Black"/>
              </a:rPr>
              <a:t>UAV Photogrammetry for Surveying Dune Habitats: A Review of Research Needs of the Friends of the Dunes Land Trust</a:t>
            </a:r>
            <a:endParaRPr b="0" i="0" sz="7200" u="none" cap="none" strike="noStrike">
              <a:solidFill>
                <a:schemeClr val="dk2"/>
              </a:solidFill>
              <a:latin typeface="Arial Black"/>
              <a:ea typeface="Arial Black"/>
              <a:cs typeface="Arial Black"/>
              <a:sym typeface="Arial Black"/>
            </a:endParaRPr>
          </a:p>
        </p:txBody>
      </p:sp>
      <p:sp>
        <p:nvSpPr>
          <p:cNvPr id="154" name="Google Shape;154;p37"/>
          <p:cNvSpPr txBox="1"/>
          <p:nvPr/>
        </p:nvSpPr>
        <p:spPr>
          <a:xfrm>
            <a:off x="782637" y="5946775"/>
            <a:ext cx="20848500" cy="708000"/>
          </a:xfrm>
          <a:prstGeom prst="rect">
            <a:avLst/>
          </a:prstGeom>
          <a:gradFill>
            <a:gsLst>
              <a:gs pos="0">
                <a:srgbClr val="002455"/>
              </a:gs>
              <a:gs pos="80000">
                <a:srgbClr val="003271"/>
              </a:gs>
              <a:gs pos="100000">
                <a:srgbClr val="003374"/>
              </a:gs>
            </a:gsLst>
            <a:lin ang="16200000" scaled="0"/>
          </a:gradFill>
          <a:ln cap="flat" cmpd="sng" w="9525">
            <a:solidFill>
              <a:srgbClr val="003366"/>
            </a:solidFill>
            <a:prstDash val="solid"/>
            <a:miter lim="800000"/>
            <a:headEnd len="sm" w="sm" type="none"/>
            <a:tailEnd len="sm" w="sm" type="none"/>
          </a:ln>
          <a:effectLst>
            <a:outerShdw blurRad="63500" dir="5400000" dist="23000">
              <a:srgbClr val="000000">
                <a:alpha val="34509"/>
              </a:srgbClr>
            </a:outerShdw>
          </a:effectLst>
        </p:spPr>
        <p:txBody>
          <a:bodyPr anchorCtr="0" anchor="t" bIns="45600" lIns="91250" spcFirstLastPara="1" rIns="91250" wrap="square" tIns="45600">
            <a:noAutofit/>
          </a:bodyPr>
          <a:lstStyle/>
          <a:p>
            <a:pPr indent="0" lvl="0" marL="0" marR="0" rtl="0" algn="ctr">
              <a:lnSpc>
                <a:spcPct val="100000"/>
              </a:lnSpc>
              <a:spcBef>
                <a:spcPts val="0"/>
              </a:spcBef>
              <a:spcAft>
                <a:spcPts val="0"/>
              </a:spcAft>
              <a:buClr>
                <a:srgbClr val="F8F8F8"/>
              </a:buClr>
              <a:buSzPts val="1000"/>
              <a:buFont typeface="Arial Narrow"/>
              <a:buNone/>
            </a:pPr>
            <a:r>
              <a:rPr b="1" i="0" lang="en-US" sz="4000" u="none" cap="none" strike="noStrike">
                <a:solidFill>
                  <a:srgbClr val="F8F8F8"/>
                </a:solidFill>
                <a:latin typeface="Arial Narrow"/>
                <a:ea typeface="Arial Narrow"/>
                <a:cs typeface="Arial Narrow"/>
                <a:sym typeface="Arial Narrow"/>
              </a:rPr>
              <a:t>Group 1:  Dune Movement</a:t>
            </a:r>
            <a:endParaRPr b="1" i="0" sz="4000" u="none" cap="none" strike="noStrike">
              <a:solidFill>
                <a:srgbClr val="F8F8F8"/>
              </a:solidFill>
              <a:latin typeface="Arial Narrow"/>
              <a:ea typeface="Arial Narrow"/>
              <a:cs typeface="Arial Narrow"/>
              <a:sym typeface="Arial Narrow"/>
            </a:endParaRPr>
          </a:p>
          <a:p>
            <a:pPr indent="0" lvl="0" marL="0" marR="0" rtl="0" algn="ctr">
              <a:lnSpc>
                <a:spcPct val="100000"/>
              </a:lnSpc>
              <a:spcBef>
                <a:spcPts val="0"/>
              </a:spcBef>
              <a:spcAft>
                <a:spcPts val="0"/>
              </a:spcAft>
              <a:buClr>
                <a:srgbClr val="F8F8F8"/>
              </a:buClr>
              <a:buSzPts val="1000"/>
              <a:buFont typeface="Arial Narrow"/>
              <a:buNone/>
            </a:pPr>
            <a:r>
              <a:t/>
            </a:r>
            <a:endParaRPr b="1" i="0" sz="4000" u="none" cap="none" strike="noStrike">
              <a:solidFill>
                <a:srgbClr val="F8F8F8"/>
              </a:solidFill>
              <a:latin typeface="Arial Narrow"/>
              <a:ea typeface="Arial Narrow"/>
              <a:cs typeface="Arial Narrow"/>
              <a:sym typeface="Arial Narrow"/>
            </a:endParaRPr>
          </a:p>
        </p:txBody>
      </p:sp>
      <p:sp>
        <p:nvSpPr>
          <p:cNvPr id="155" name="Google Shape;155;p37"/>
          <p:cNvSpPr txBox="1"/>
          <p:nvPr/>
        </p:nvSpPr>
        <p:spPr>
          <a:xfrm>
            <a:off x="800100" y="19000788"/>
            <a:ext cx="20831100" cy="714300"/>
          </a:xfrm>
          <a:prstGeom prst="rect">
            <a:avLst/>
          </a:prstGeom>
          <a:gradFill>
            <a:gsLst>
              <a:gs pos="0">
                <a:srgbClr val="002455"/>
              </a:gs>
              <a:gs pos="80000">
                <a:srgbClr val="003271"/>
              </a:gs>
              <a:gs pos="100000">
                <a:srgbClr val="003374"/>
              </a:gs>
            </a:gsLst>
            <a:lin ang="16200000" scaled="0"/>
          </a:gradFill>
          <a:ln cap="flat" cmpd="sng" w="9525">
            <a:solidFill>
              <a:srgbClr val="003366"/>
            </a:solidFill>
            <a:prstDash val="solid"/>
            <a:miter lim="800000"/>
            <a:headEnd len="sm" w="sm" type="none"/>
            <a:tailEnd len="sm" w="sm" type="none"/>
          </a:ln>
          <a:effectLst>
            <a:outerShdw blurRad="63500" dir="5400000" dist="23000">
              <a:srgbClr val="000000">
                <a:alpha val="34509"/>
              </a:srgbClr>
            </a:outerShdw>
          </a:effectLst>
        </p:spPr>
        <p:txBody>
          <a:bodyPr anchorCtr="0" anchor="t" bIns="45600" lIns="91250" spcFirstLastPara="1" rIns="91250" wrap="square" tIns="45600">
            <a:noAutofit/>
          </a:bodyPr>
          <a:lstStyle/>
          <a:p>
            <a:pPr indent="0" lvl="0" marL="0" marR="0" rtl="0" algn="ctr">
              <a:lnSpc>
                <a:spcPct val="100000"/>
              </a:lnSpc>
              <a:spcBef>
                <a:spcPts val="0"/>
              </a:spcBef>
              <a:spcAft>
                <a:spcPts val="0"/>
              </a:spcAft>
              <a:buClr>
                <a:srgbClr val="F8F8F8"/>
              </a:buClr>
              <a:buSzPts val="1000"/>
              <a:buFont typeface="Arial Narrow"/>
              <a:buNone/>
            </a:pPr>
            <a:r>
              <a:rPr b="1" i="0" lang="en-US" sz="4000" u="none" cap="none" strike="noStrike">
                <a:solidFill>
                  <a:srgbClr val="F8F8F8"/>
                </a:solidFill>
                <a:latin typeface="Arial Narrow"/>
                <a:ea typeface="Arial Narrow"/>
                <a:cs typeface="Arial Narrow"/>
                <a:sym typeface="Arial Narrow"/>
              </a:rPr>
              <a:t>Group 3: Invasive Species</a:t>
            </a:r>
            <a:endParaRPr b="1" i="0" sz="4000" u="none" cap="none" strike="noStrike">
              <a:solidFill>
                <a:srgbClr val="F8F8F8"/>
              </a:solidFill>
              <a:latin typeface="Arial Narrow"/>
              <a:ea typeface="Arial Narrow"/>
              <a:cs typeface="Arial Narrow"/>
              <a:sym typeface="Arial Narrow"/>
            </a:endParaRPr>
          </a:p>
          <a:p>
            <a:pPr indent="0" lvl="0" marL="0" marR="0" rtl="0" algn="ctr">
              <a:lnSpc>
                <a:spcPct val="100000"/>
              </a:lnSpc>
              <a:spcBef>
                <a:spcPts val="0"/>
              </a:spcBef>
              <a:spcAft>
                <a:spcPts val="0"/>
              </a:spcAft>
              <a:buClr>
                <a:srgbClr val="F8F8F8"/>
              </a:buClr>
              <a:buSzPts val="1000"/>
              <a:buFont typeface="Arial Narrow"/>
              <a:buNone/>
            </a:pPr>
            <a:r>
              <a:t/>
            </a:r>
            <a:endParaRPr b="1" i="0" sz="4000" u="none" cap="none" strike="noStrike">
              <a:solidFill>
                <a:srgbClr val="F8F8F8"/>
              </a:solidFill>
              <a:latin typeface="Arial Narrow"/>
              <a:ea typeface="Arial Narrow"/>
              <a:cs typeface="Arial Narrow"/>
              <a:sym typeface="Arial Narrow"/>
            </a:endParaRPr>
          </a:p>
        </p:txBody>
      </p:sp>
      <p:sp>
        <p:nvSpPr>
          <p:cNvPr id="156" name="Google Shape;156;p37"/>
          <p:cNvSpPr txBox="1"/>
          <p:nvPr/>
        </p:nvSpPr>
        <p:spPr>
          <a:xfrm>
            <a:off x="21940838" y="5924550"/>
            <a:ext cx="20848200" cy="706500"/>
          </a:xfrm>
          <a:prstGeom prst="rect">
            <a:avLst/>
          </a:prstGeom>
          <a:gradFill>
            <a:gsLst>
              <a:gs pos="0">
                <a:srgbClr val="002455"/>
              </a:gs>
              <a:gs pos="80000">
                <a:srgbClr val="003271"/>
              </a:gs>
              <a:gs pos="100000">
                <a:srgbClr val="003374"/>
              </a:gs>
            </a:gsLst>
            <a:lin ang="16200000" scaled="0"/>
          </a:gradFill>
          <a:ln cap="flat" cmpd="sng" w="9525">
            <a:solidFill>
              <a:srgbClr val="003366"/>
            </a:solidFill>
            <a:prstDash val="solid"/>
            <a:miter lim="800000"/>
            <a:headEnd len="sm" w="sm" type="none"/>
            <a:tailEnd len="sm" w="sm" type="none"/>
          </a:ln>
          <a:effectLst>
            <a:outerShdw blurRad="63500" dir="5400000" dist="23000">
              <a:srgbClr val="000000">
                <a:alpha val="34509"/>
              </a:srgbClr>
            </a:outerShdw>
          </a:effectLst>
        </p:spPr>
        <p:txBody>
          <a:bodyPr anchorCtr="0" anchor="t" bIns="45600" lIns="91250" spcFirstLastPara="1" rIns="91250" wrap="square" tIns="45600">
            <a:noAutofit/>
          </a:bodyPr>
          <a:lstStyle/>
          <a:p>
            <a:pPr indent="0" lvl="0" marL="0" marR="0" rtl="0" algn="ctr">
              <a:lnSpc>
                <a:spcPct val="100000"/>
              </a:lnSpc>
              <a:spcBef>
                <a:spcPts val="0"/>
              </a:spcBef>
              <a:spcAft>
                <a:spcPts val="0"/>
              </a:spcAft>
              <a:buClr>
                <a:srgbClr val="F8F8F8"/>
              </a:buClr>
              <a:buSzPts val="1000"/>
              <a:buFont typeface="Arial Narrow"/>
              <a:buNone/>
            </a:pPr>
            <a:r>
              <a:rPr b="1" i="0" lang="en-US" sz="4000" u="none" cap="none" strike="noStrike">
                <a:solidFill>
                  <a:srgbClr val="F8F8F8"/>
                </a:solidFill>
                <a:latin typeface="Arial Narrow"/>
                <a:ea typeface="Arial Narrow"/>
                <a:cs typeface="Arial Narrow"/>
                <a:sym typeface="Arial Narrow"/>
              </a:rPr>
              <a:t>Group 2: Social Trails</a:t>
            </a:r>
            <a:endParaRPr b="1" i="0" sz="4000" u="none" cap="none" strike="noStrike">
              <a:solidFill>
                <a:srgbClr val="F8F8F8"/>
              </a:solidFill>
              <a:latin typeface="Arial Narrow"/>
              <a:ea typeface="Arial Narrow"/>
              <a:cs typeface="Arial Narrow"/>
              <a:sym typeface="Arial Narrow"/>
            </a:endParaRPr>
          </a:p>
          <a:p>
            <a:pPr indent="0" lvl="0" marL="0" marR="0" rtl="0" algn="ctr">
              <a:lnSpc>
                <a:spcPct val="100000"/>
              </a:lnSpc>
              <a:spcBef>
                <a:spcPts val="0"/>
              </a:spcBef>
              <a:spcAft>
                <a:spcPts val="0"/>
              </a:spcAft>
              <a:buClr>
                <a:srgbClr val="F8F8F8"/>
              </a:buClr>
              <a:buSzPts val="1000"/>
              <a:buFont typeface="Arial Narrow"/>
              <a:buNone/>
            </a:pPr>
            <a:r>
              <a:rPr b="1" i="0" lang="en-US" sz="4000" u="none" cap="none" strike="noStrike">
                <a:solidFill>
                  <a:srgbClr val="F8F8F8"/>
                </a:solidFill>
                <a:latin typeface="Arial Narrow"/>
                <a:ea typeface="Arial Narrow"/>
                <a:cs typeface="Arial Narrow"/>
                <a:sym typeface="Arial Narrow"/>
              </a:rPr>
              <a:t> </a:t>
            </a:r>
            <a:endParaRPr b="1" i="0" sz="4000" u="none" cap="none" strike="noStrike">
              <a:solidFill>
                <a:srgbClr val="F8F8F8"/>
              </a:solidFill>
              <a:latin typeface="Arial Narrow"/>
              <a:ea typeface="Arial Narrow"/>
              <a:cs typeface="Arial Narrow"/>
              <a:sym typeface="Arial Narrow"/>
            </a:endParaRPr>
          </a:p>
        </p:txBody>
      </p:sp>
      <p:sp>
        <p:nvSpPr>
          <p:cNvPr id="157" name="Google Shape;157;p37"/>
          <p:cNvSpPr txBox="1"/>
          <p:nvPr/>
        </p:nvSpPr>
        <p:spPr>
          <a:xfrm>
            <a:off x="21942425" y="18989675"/>
            <a:ext cx="20815200" cy="731700"/>
          </a:xfrm>
          <a:prstGeom prst="rect">
            <a:avLst/>
          </a:prstGeom>
          <a:gradFill>
            <a:gsLst>
              <a:gs pos="0">
                <a:srgbClr val="002455"/>
              </a:gs>
              <a:gs pos="80000">
                <a:srgbClr val="003271"/>
              </a:gs>
              <a:gs pos="100000">
                <a:srgbClr val="003374"/>
              </a:gs>
            </a:gsLst>
            <a:lin ang="16200000" scaled="0"/>
          </a:gradFill>
          <a:ln cap="flat" cmpd="sng" w="9525">
            <a:solidFill>
              <a:srgbClr val="003366"/>
            </a:solidFill>
            <a:prstDash val="solid"/>
            <a:miter lim="800000"/>
            <a:headEnd len="sm" w="sm" type="none"/>
            <a:tailEnd len="sm" w="sm" type="none"/>
          </a:ln>
          <a:effectLst>
            <a:outerShdw blurRad="63500" dir="5400000" dist="23000">
              <a:srgbClr val="000000">
                <a:alpha val="34509"/>
              </a:srgbClr>
            </a:outerShdw>
          </a:effectLst>
        </p:spPr>
        <p:txBody>
          <a:bodyPr anchorCtr="0" anchor="t" bIns="45600" lIns="91250" spcFirstLastPara="1" rIns="91250" wrap="square" tIns="45600">
            <a:noAutofit/>
          </a:bodyPr>
          <a:lstStyle/>
          <a:p>
            <a:pPr indent="0" lvl="0" marL="0" marR="0" rtl="0" algn="ctr">
              <a:lnSpc>
                <a:spcPct val="100000"/>
              </a:lnSpc>
              <a:spcBef>
                <a:spcPts val="0"/>
              </a:spcBef>
              <a:spcAft>
                <a:spcPts val="0"/>
              </a:spcAft>
              <a:buClr>
                <a:srgbClr val="F8F8F8"/>
              </a:buClr>
              <a:buSzPts val="1000"/>
              <a:buFont typeface="Arial Narrow"/>
              <a:buNone/>
            </a:pPr>
            <a:r>
              <a:rPr b="1" i="0" lang="en-US" sz="4000" u="none" cap="none" strike="noStrike">
                <a:solidFill>
                  <a:srgbClr val="F8F8F8"/>
                </a:solidFill>
                <a:latin typeface="Arial Narrow"/>
                <a:ea typeface="Arial Narrow"/>
                <a:cs typeface="Arial Narrow"/>
                <a:sym typeface="Arial Narrow"/>
              </a:rPr>
              <a:t>Group 4: Classification</a:t>
            </a:r>
            <a:endParaRPr/>
          </a:p>
          <a:p>
            <a:pPr indent="0" lvl="0" marL="0" marR="0" rtl="0" algn="ctr">
              <a:lnSpc>
                <a:spcPct val="100000"/>
              </a:lnSpc>
              <a:spcBef>
                <a:spcPts val="0"/>
              </a:spcBef>
              <a:spcAft>
                <a:spcPts val="0"/>
              </a:spcAft>
              <a:buClr>
                <a:srgbClr val="F8F8F8"/>
              </a:buClr>
              <a:buSzPts val="1000"/>
              <a:buFont typeface="Arial Narrow"/>
              <a:buNone/>
            </a:pPr>
            <a:r>
              <a:t/>
            </a:r>
            <a:endParaRPr b="1" i="0" sz="4000" u="none" cap="none" strike="noStrike">
              <a:solidFill>
                <a:srgbClr val="F8F8F8"/>
              </a:solidFill>
              <a:latin typeface="Arial Narrow"/>
              <a:ea typeface="Arial Narrow"/>
              <a:cs typeface="Arial Narrow"/>
              <a:sym typeface="Arial Narrow"/>
            </a:endParaRPr>
          </a:p>
        </p:txBody>
      </p:sp>
      <p:sp>
        <p:nvSpPr>
          <p:cNvPr id="158" name="Google Shape;158;p37"/>
          <p:cNvSpPr txBox="1"/>
          <p:nvPr/>
        </p:nvSpPr>
        <p:spPr>
          <a:xfrm>
            <a:off x="322219" y="1306284"/>
            <a:ext cx="3873600" cy="36102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0"/>
              </a:spcAft>
              <a:buClr>
                <a:schemeClr val="dk1"/>
              </a:buClr>
              <a:buSzPts val="900"/>
              <a:buFont typeface="Times New Roman"/>
              <a:buNone/>
            </a:pPr>
            <a:r>
              <a:rPr b="1" i="0" lang="en-US" sz="3600" u="none" cap="none" strike="noStrike">
                <a:solidFill>
                  <a:schemeClr val="dk1"/>
                </a:solidFill>
                <a:latin typeface="Times New Roman"/>
                <a:ea typeface="Times New Roman"/>
                <a:cs typeface="Times New Roman"/>
                <a:sym typeface="Times New Roman"/>
              </a:rPr>
              <a:t>Group  1</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James Lamping</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Brian Murphy</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Jeremy McFarland</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Zachery Porteous</a:t>
            </a:r>
            <a:endParaRPr b="1" i="0" sz="3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Colleen Smith</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Sierra Monroe</a:t>
            </a:r>
            <a:endParaRPr b="1" i="0" sz="3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SzPts val="750"/>
              <a:buFont typeface="Times New Roman"/>
              <a:buNone/>
            </a:pPr>
            <a:br>
              <a:rPr b="1" i="0" lang="en-US" sz="3000" u="none" cap="none" strike="noStrike">
                <a:solidFill>
                  <a:schemeClr val="dk1"/>
                </a:solidFill>
                <a:latin typeface="Times New Roman"/>
                <a:ea typeface="Times New Roman"/>
                <a:cs typeface="Times New Roman"/>
                <a:sym typeface="Times New Roman"/>
              </a:rPr>
            </a:br>
            <a:endParaRPr b="1" i="0" sz="3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SzPts val="1400"/>
              <a:buFont typeface="Times New Roman"/>
              <a:buNone/>
            </a:pPr>
            <a:r>
              <a:t/>
            </a:r>
            <a:endParaRPr b="0" i="0" sz="1400" u="none" cap="none" strike="noStrike">
              <a:solidFill>
                <a:srgbClr val="000000"/>
              </a:solidFill>
              <a:latin typeface="Arial"/>
              <a:ea typeface="Arial"/>
              <a:cs typeface="Arial"/>
              <a:sym typeface="Arial"/>
            </a:endParaRPr>
          </a:p>
        </p:txBody>
      </p:sp>
      <p:pic>
        <p:nvPicPr>
          <p:cNvPr descr="HSUseal.png" id="159" name="Google Shape;159;p37"/>
          <p:cNvPicPr preferRelativeResize="0"/>
          <p:nvPr/>
        </p:nvPicPr>
        <p:blipFill rotWithShape="1">
          <a:blip r:embed="rId3">
            <a:alphaModFix/>
          </a:blip>
          <a:srcRect b="0" l="0" r="0" t="0"/>
          <a:stretch/>
        </p:blipFill>
        <p:spPr>
          <a:xfrm>
            <a:off x="20097463" y="2114562"/>
            <a:ext cx="2141786" cy="2093754"/>
          </a:xfrm>
          <a:prstGeom prst="rect">
            <a:avLst/>
          </a:prstGeom>
          <a:noFill/>
          <a:ln>
            <a:noFill/>
          </a:ln>
        </p:spPr>
      </p:pic>
      <p:sp>
        <p:nvSpPr>
          <p:cNvPr id="160" name="Google Shape;160;p37"/>
          <p:cNvSpPr txBox="1"/>
          <p:nvPr/>
        </p:nvSpPr>
        <p:spPr>
          <a:xfrm>
            <a:off x="3952047" y="323049"/>
            <a:ext cx="4245000" cy="40242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0"/>
              </a:spcAft>
              <a:buClr>
                <a:schemeClr val="dk1"/>
              </a:buClr>
              <a:buSzPts val="900"/>
              <a:buFont typeface="Times New Roman"/>
              <a:buNone/>
            </a:pPr>
            <a:r>
              <a:rPr b="1" i="0" lang="en-US" sz="3600" u="none" cap="none" strike="noStrike">
                <a:solidFill>
                  <a:schemeClr val="dk1"/>
                </a:solidFill>
                <a:latin typeface="Times New Roman"/>
                <a:ea typeface="Times New Roman"/>
                <a:cs typeface="Times New Roman"/>
                <a:sym typeface="Times New Roman"/>
              </a:rPr>
              <a:t>Group  2</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Jeffrey Kennedy</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Samuel MacAdam</a:t>
            </a:r>
            <a:endParaRPr b="1" i="0" sz="3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Simon Bueche</a:t>
            </a:r>
            <a:endParaRPr b="1" i="0" sz="3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Robert Becker</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Travis Massey</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Charles Sandhu</a:t>
            </a:r>
            <a:endParaRPr b="1" i="0" sz="3000" u="none" cap="none" strike="noStrike">
              <a:solidFill>
                <a:schemeClr val="dk1"/>
              </a:solidFill>
              <a:latin typeface="Times New Roman"/>
              <a:ea typeface="Times New Roman"/>
              <a:cs typeface="Times New Roman"/>
              <a:sym typeface="Times New Roman"/>
            </a:endParaRPr>
          </a:p>
        </p:txBody>
      </p:sp>
      <p:sp>
        <p:nvSpPr>
          <p:cNvPr id="161" name="Google Shape;161;p37"/>
          <p:cNvSpPr txBox="1"/>
          <p:nvPr/>
        </p:nvSpPr>
        <p:spPr>
          <a:xfrm>
            <a:off x="8060925" y="-63620"/>
            <a:ext cx="3967200" cy="49584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900"/>
              <a:buFont typeface="Times New Roman"/>
              <a:buNone/>
            </a:pPr>
            <a:r>
              <a:rPr b="1" i="0" lang="en-US" sz="3600" u="none" cap="none" strike="noStrike">
                <a:solidFill>
                  <a:schemeClr val="dk1"/>
                </a:solidFill>
                <a:latin typeface="Times New Roman"/>
                <a:ea typeface="Times New Roman"/>
                <a:cs typeface="Times New Roman"/>
                <a:sym typeface="Times New Roman"/>
              </a:rPr>
              <a:t>Group  3</a:t>
            </a:r>
            <a:endParaRPr/>
          </a:p>
          <a:p>
            <a:pPr indent="0" lvl="0" marL="0" marR="0" rtl="0" algn="l">
              <a:lnSpc>
                <a:spcPct val="115000"/>
              </a:lnSpc>
              <a:spcBef>
                <a:spcPts val="1000"/>
              </a:spcBef>
              <a:spcAft>
                <a:spcPts val="0"/>
              </a:spcAft>
              <a:buClr>
                <a:schemeClr val="dk1"/>
              </a:buClr>
              <a:buSzPts val="3000"/>
              <a:buFont typeface="Times New Roman"/>
              <a:buNone/>
            </a:pPr>
            <a:r>
              <a:rPr b="1" i="0" lang="en-US" sz="3000" u="none" cap="none" strike="noStrike">
                <a:solidFill>
                  <a:schemeClr val="dk1"/>
                </a:solidFill>
                <a:latin typeface="Times New Roman"/>
                <a:ea typeface="Times New Roman"/>
                <a:cs typeface="Times New Roman"/>
                <a:sym typeface="Times New Roman"/>
              </a:rPr>
              <a:t>Kristy DeYoung</a:t>
            </a:r>
            <a:endParaRPr b="1" i="0" sz="3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SzPts val="3000"/>
              <a:buFont typeface="Times New Roman"/>
              <a:buNone/>
            </a:pPr>
            <a:r>
              <a:rPr b="1" i="0" lang="en-US" sz="3000" u="none" cap="none" strike="noStrike">
                <a:solidFill>
                  <a:schemeClr val="dk1"/>
                </a:solidFill>
                <a:latin typeface="Times New Roman"/>
                <a:ea typeface="Times New Roman"/>
                <a:cs typeface="Times New Roman"/>
                <a:sym typeface="Times New Roman"/>
              </a:rPr>
              <a:t>Samuel Wood</a:t>
            </a:r>
            <a:endParaRPr/>
          </a:p>
          <a:p>
            <a:pPr indent="0" lvl="0" marL="0" marR="0" rtl="0" algn="l">
              <a:lnSpc>
                <a:spcPct val="115000"/>
              </a:lnSpc>
              <a:spcBef>
                <a:spcPts val="1000"/>
              </a:spcBef>
              <a:spcAft>
                <a:spcPts val="0"/>
              </a:spcAft>
              <a:buClr>
                <a:schemeClr val="dk1"/>
              </a:buClr>
              <a:buSzPts val="3000"/>
              <a:buFont typeface="Times New Roman"/>
              <a:buNone/>
            </a:pPr>
            <a:r>
              <a:rPr b="1" i="0" lang="en-US" sz="3000" u="none" cap="none" strike="noStrike">
                <a:solidFill>
                  <a:schemeClr val="dk1"/>
                </a:solidFill>
                <a:latin typeface="Times New Roman"/>
                <a:ea typeface="Times New Roman"/>
                <a:cs typeface="Times New Roman"/>
                <a:sym typeface="Times New Roman"/>
              </a:rPr>
              <a:t>Lucy Corro</a:t>
            </a:r>
            <a:endParaRPr b="1" i="0" sz="3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SzPts val="3000"/>
              <a:buFont typeface="Times New Roman"/>
              <a:buNone/>
            </a:pPr>
            <a:r>
              <a:rPr b="1" i="0" lang="en-US" sz="3000" u="none" cap="none" strike="noStrike">
                <a:solidFill>
                  <a:schemeClr val="dk1"/>
                </a:solidFill>
                <a:latin typeface="Times New Roman"/>
                <a:ea typeface="Times New Roman"/>
                <a:cs typeface="Times New Roman"/>
                <a:sym typeface="Times New Roman"/>
              </a:rPr>
              <a:t>Michael Mcdermott</a:t>
            </a:r>
            <a:endParaRPr b="1" i="0" sz="3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SzPts val="3000"/>
              <a:buFont typeface="Times New Roman"/>
              <a:buNone/>
            </a:pPr>
            <a:r>
              <a:rPr b="1" i="0" lang="en-US" sz="3000" u="none" cap="none" strike="noStrike">
                <a:solidFill>
                  <a:schemeClr val="dk1"/>
                </a:solidFill>
                <a:latin typeface="Times New Roman"/>
                <a:ea typeface="Times New Roman"/>
                <a:cs typeface="Times New Roman"/>
                <a:sym typeface="Times New Roman"/>
              </a:rPr>
              <a:t>Christine Emerson</a:t>
            </a:r>
            <a:endParaRPr/>
          </a:p>
          <a:p>
            <a:pPr indent="0" lvl="0" marL="0" marR="0" rtl="0" algn="l">
              <a:lnSpc>
                <a:spcPct val="115000"/>
              </a:lnSpc>
              <a:spcBef>
                <a:spcPts val="1000"/>
              </a:spcBef>
              <a:spcAft>
                <a:spcPts val="0"/>
              </a:spcAft>
              <a:buClr>
                <a:schemeClr val="dk1"/>
              </a:buClr>
              <a:buSzPts val="3000"/>
              <a:buFont typeface="Times New Roman"/>
              <a:buNone/>
            </a:pPr>
            <a:r>
              <a:rPr b="1" i="0" lang="en-US" sz="3000" u="none" cap="none" strike="noStrike">
                <a:solidFill>
                  <a:schemeClr val="dk1"/>
                </a:solidFill>
                <a:latin typeface="Times New Roman"/>
                <a:ea typeface="Times New Roman"/>
                <a:cs typeface="Times New Roman"/>
                <a:sym typeface="Times New Roman"/>
              </a:rPr>
              <a:t>Aaron Christiansen</a:t>
            </a:r>
            <a:endParaRPr b="1" i="0" sz="3000" u="none" cap="none" strike="noStrike">
              <a:solidFill>
                <a:schemeClr val="dk1"/>
              </a:solidFill>
              <a:latin typeface="Times New Roman"/>
              <a:ea typeface="Times New Roman"/>
              <a:cs typeface="Times New Roman"/>
              <a:sym typeface="Times New Roman"/>
            </a:endParaRPr>
          </a:p>
        </p:txBody>
      </p:sp>
      <p:sp>
        <p:nvSpPr>
          <p:cNvPr id="162" name="Google Shape;162;p37"/>
          <p:cNvSpPr txBox="1"/>
          <p:nvPr/>
        </p:nvSpPr>
        <p:spPr>
          <a:xfrm>
            <a:off x="12179526" y="45720"/>
            <a:ext cx="4176000" cy="46848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0"/>
              </a:spcAft>
              <a:buClr>
                <a:schemeClr val="dk1"/>
              </a:buClr>
              <a:buSzPts val="900"/>
              <a:buFont typeface="Times New Roman"/>
              <a:buNone/>
            </a:pPr>
            <a:r>
              <a:rPr b="1" i="0" lang="en-US" sz="3600" u="none" cap="none" strike="noStrike">
                <a:solidFill>
                  <a:schemeClr val="dk1"/>
                </a:solidFill>
                <a:latin typeface="Times New Roman"/>
                <a:ea typeface="Times New Roman"/>
                <a:cs typeface="Times New Roman"/>
                <a:sym typeface="Times New Roman"/>
              </a:rPr>
              <a:t>Group  4</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Melanie Stevenson</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Shayne Magstadt</a:t>
            </a:r>
            <a:endParaRPr b="1" i="0" sz="3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Casey Thompson</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Claire Thomas</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Greg Stairs</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John Soliz</a:t>
            </a:r>
            <a:endParaRPr b="1" i="0" sz="3000" u="none" cap="none" strike="noStrike">
              <a:solidFill>
                <a:schemeClr val="dk1"/>
              </a:solidFill>
              <a:latin typeface="Times New Roman"/>
              <a:ea typeface="Times New Roman"/>
              <a:cs typeface="Times New Roman"/>
              <a:sym typeface="Times New Roman"/>
            </a:endParaRPr>
          </a:p>
        </p:txBody>
      </p:sp>
      <p:sp>
        <p:nvSpPr>
          <p:cNvPr id="163" name="Google Shape;163;p37"/>
          <p:cNvSpPr txBox="1"/>
          <p:nvPr/>
        </p:nvSpPr>
        <p:spPr>
          <a:xfrm>
            <a:off x="16123525" y="129075"/>
            <a:ext cx="5545200" cy="34170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0"/>
              </a:spcAft>
              <a:buClr>
                <a:schemeClr val="dk1"/>
              </a:buClr>
              <a:buSzPts val="900"/>
              <a:buFont typeface="Times New Roman"/>
              <a:buNone/>
            </a:pPr>
            <a:r>
              <a:rPr b="1" i="0" lang="en-US" sz="3600" u="none" cap="none" strike="noStrike">
                <a:solidFill>
                  <a:schemeClr val="dk1"/>
                </a:solidFill>
                <a:latin typeface="Times New Roman"/>
                <a:ea typeface="Times New Roman"/>
                <a:cs typeface="Times New Roman"/>
                <a:sym typeface="Times New Roman"/>
              </a:rPr>
              <a:t>Resource  persons</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Dr. Buddhika  Madurapperuma</a:t>
            </a:r>
            <a:endParaRPr/>
          </a:p>
          <a:p>
            <a:pPr indent="0" lvl="0" marL="0" marR="0" rtl="0" algn="l">
              <a:lnSpc>
                <a:spcPct val="115000"/>
              </a:lnSpc>
              <a:spcBef>
                <a:spcPts val="1000"/>
              </a:spcBef>
              <a:spcAft>
                <a:spcPts val="0"/>
              </a:spcAft>
              <a:buClr>
                <a:schemeClr val="dk1"/>
              </a:buClr>
              <a:buSzPts val="750"/>
              <a:buFont typeface="Times New Roman"/>
              <a:buNone/>
            </a:pPr>
            <a:r>
              <a:rPr b="1" i="0" lang="en-US" sz="3000" u="none" cap="none" strike="noStrike">
                <a:solidFill>
                  <a:schemeClr val="dk1"/>
                </a:solidFill>
                <a:latin typeface="Times New Roman"/>
                <a:ea typeface="Times New Roman"/>
                <a:cs typeface="Times New Roman"/>
                <a:sym typeface="Times New Roman"/>
              </a:rPr>
              <a:t>John  Dellysse</a:t>
            </a:r>
            <a:endParaRPr b="1" i="0" sz="3000" u="none" cap="none" strike="noStrike">
              <a:solidFill>
                <a:schemeClr val="dk1"/>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SzPts val="750"/>
              <a:buFont typeface="Times New Roman"/>
              <a:buNone/>
            </a:pPr>
            <a:r>
              <a:rPr b="1" lang="en-US" sz="3000">
                <a:solidFill>
                  <a:srgbClr val="202124"/>
                </a:solidFill>
                <a:latin typeface="Times New Roman"/>
                <a:ea typeface="Times New Roman"/>
                <a:cs typeface="Times New Roman"/>
                <a:sym typeface="Times New Roman"/>
              </a:rPr>
              <a:t>Melissa Collin</a:t>
            </a:r>
            <a:endParaRPr b="1" sz="3000">
              <a:solidFill>
                <a:srgbClr val="202124"/>
              </a:solidFill>
              <a:latin typeface="Times New Roman"/>
              <a:ea typeface="Times New Roman"/>
              <a:cs typeface="Times New Roman"/>
              <a:sym typeface="Times New Roman"/>
            </a:endParaRPr>
          </a:p>
          <a:p>
            <a:pPr indent="0" lvl="0" marL="0" marR="0" rtl="0" algn="l">
              <a:lnSpc>
                <a:spcPct val="115000"/>
              </a:lnSpc>
              <a:spcBef>
                <a:spcPts val="1000"/>
              </a:spcBef>
              <a:spcAft>
                <a:spcPts val="0"/>
              </a:spcAft>
              <a:buClr>
                <a:schemeClr val="dk1"/>
              </a:buClr>
              <a:buSzPts val="750"/>
              <a:buFont typeface="Times New Roman"/>
              <a:buNone/>
            </a:pPr>
            <a:r>
              <a:rPr b="1" lang="en-US" sz="3000">
                <a:solidFill>
                  <a:srgbClr val="202124"/>
                </a:solidFill>
                <a:latin typeface="Times New Roman"/>
                <a:ea typeface="Times New Roman"/>
                <a:cs typeface="Times New Roman"/>
                <a:sym typeface="Times New Roman"/>
              </a:rPr>
              <a:t>Sean Fleming</a:t>
            </a:r>
            <a:endParaRPr b="1" sz="3000">
              <a:solidFill>
                <a:srgbClr val="202124"/>
              </a:solidFill>
              <a:latin typeface="Times New Roman"/>
              <a:ea typeface="Times New Roman"/>
              <a:cs typeface="Times New Roman"/>
              <a:sym typeface="Times New Roman"/>
            </a:endParaRPr>
          </a:p>
        </p:txBody>
      </p:sp>
      <p:sp>
        <p:nvSpPr>
          <p:cNvPr id="164" name="Google Shape;164;p37"/>
          <p:cNvSpPr txBox="1"/>
          <p:nvPr/>
        </p:nvSpPr>
        <p:spPr>
          <a:xfrm>
            <a:off x="783116" y="5948250"/>
            <a:ext cx="20848500" cy="12801600"/>
          </a:xfrm>
          <a:prstGeom prst="rect">
            <a:avLst/>
          </a:prstGeom>
          <a:noFill/>
          <a:ln cap="flat" cmpd="sng" w="63500">
            <a:solidFill>
              <a:srgbClr val="004386"/>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Narrow"/>
              <a:ea typeface="Arial Narrow"/>
              <a:cs typeface="Arial Narrow"/>
              <a:sym typeface="Arial Narrow"/>
            </a:endParaRPr>
          </a:p>
        </p:txBody>
      </p:sp>
      <p:sp>
        <p:nvSpPr>
          <p:cNvPr id="165" name="Google Shape;165;p37"/>
          <p:cNvSpPr txBox="1"/>
          <p:nvPr/>
        </p:nvSpPr>
        <p:spPr>
          <a:xfrm>
            <a:off x="5619757" y="6837075"/>
            <a:ext cx="4490400" cy="64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F0000"/>
              </a:buClr>
              <a:buSzPts val="3600"/>
              <a:buFont typeface="Arial Narrow"/>
              <a:buNone/>
            </a:pPr>
            <a:r>
              <a:t/>
            </a:r>
            <a:endParaRPr b="0" i="0" sz="3600" u="none" cap="none" strike="noStrike">
              <a:solidFill>
                <a:srgbClr val="000000"/>
              </a:solidFill>
              <a:latin typeface="Arial"/>
              <a:ea typeface="Arial"/>
              <a:cs typeface="Arial"/>
              <a:sym typeface="Arial"/>
            </a:endParaRPr>
          </a:p>
        </p:txBody>
      </p:sp>
      <p:sp>
        <p:nvSpPr>
          <p:cNvPr id="166" name="Google Shape;166;p37"/>
          <p:cNvSpPr txBox="1"/>
          <p:nvPr/>
        </p:nvSpPr>
        <p:spPr>
          <a:xfrm>
            <a:off x="1011225" y="6837075"/>
            <a:ext cx="5545200" cy="10369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US" sz="3000">
                <a:latin typeface="Times New Roman"/>
                <a:ea typeface="Times New Roman"/>
                <a:cs typeface="Times New Roman"/>
                <a:sym typeface="Times New Roman"/>
              </a:rPr>
              <a:t>Methods</a:t>
            </a:r>
            <a:r>
              <a:rPr b="1" lang="en-US" sz="3000">
                <a:latin typeface="Times New Roman"/>
                <a:ea typeface="Times New Roman"/>
                <a:cs typeface="Times New Roman"/>
                <a:sym typeface="Times New Roman"/>
              </a:rPr>
              <a:t>:</a:t>
            </a:r>
            <a:r>
              <a:rPr lang="en-US" sz="3000">
                <a:latin typeface="Times New Roman"/>
                <a:ea typeface="Times New Roman"/>
                <a:cs typeface="Times New Roman"/>
                <a:sym typeface="Times New Roman"/>
              </a:rPr>
              <a:t> A DJI Mavic Pro small Unmanned Aerial Vehicle (sUAV) was used to fly a 22.5 acre plot of the dunes managed by FOD at a height of about 30 m. The 427 images from this flight were used to create an orthomosaic image from Structure from motion (SfM) in Agisoft PhotoScan with 1.5 cm resolution. Ground control points were set up using real-time kinematic (RTK) GPS. </a:t>
            </a:r>
            <a:endParaRPr sz="3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US" sz="3000">
                <a:latin typeface="Times New Roman"/>
                <a:ea typeface="Times New Roman"/>
                <a:cs typeface="Times New Roman"/>
                <a:sym typeface="Times New Roman"/>
              </a:rPr>
              <a:t>The 2018 Digital Surface Model (DSM) was created from the aerial photography and processed into a DSM. 2016 Lidar data of the area of interest was collected from NOAA and processed to create a DSM of the area. We used the two DSMs  and the raster calculator to find the shifts in the Dunes</a:t>
            </a:r>
            <a:endParaRPr sz="3000">
              <a:latin typeface="Times New Roman"/>
              <a:ea typeface="Times New Roman"/>
              <a:cs typeface="Times New Roman"/>
              <a:sym typeface="Times New Roman"/>
            </a:endParaRPr>
          </a:p>
        </p:txBody>
      </p:sp>
      <p:pic>
        <p:nvPicPr>
          <p:cNvPr id="167" name="Google Shape;167;p37"/>
          <p:cNvPicPr preferRelativeResize="0"/>
          <p:nvPr/>
        </p:nvPicPr>
        <p:blipFill rotWithShape="1">
          <a:blip r:embed="rId4">
            <a:alphaModFix/>
          </a:blip>
          <a:srcRect b="1104" l="1528" r="1703" t="2043"/>
          <a:stretch/>
        </p:blipFill>
        <p:spPr>
          <a:xfrm>
            <a:off x="27765965" y="6989475"/>
            <a:ext cx="14912964" cy="11534103"/>
          </a:xfrm>
          <a:prstGeom prst="rect">
            <a:avLst/>
          </a:prstGeom>
          <a:noFill/>
          <a:ln>
            <a:noFill/>
          </a:ln>
        </p:spPr>
      </p:pic>
      <p:sp>
        <p:nvSpPr>
          <p:cNvPr id="168" name="Google Shape;168;p37"/>
          <p:cNvSpPr txBox="1"/>
          <p:nvPr/>
        </p:nvSpPr>
        <p:spPr>
          <a:xfrm>
            <a:off x="22111075" y="12638725"/>
            <a:ext cx="5545200" cy="588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b="1" lang="en-US" sz="3000">
                <a:solidFill>
                  <a:schemeClr val="dk1"/>
                </a:solidFill>
                <a:latin typeface="Times New Roman"/>
                <a:ea typeface="Times New Roman"/>
                <a:cs typeface="Times New Roman"/>
                <a:sym typeface="Times New Roman"/>
              </a:rPr>
              <a:t>Results: </a:t>
            </a:r>
            <a:r>
              <a:rPr lang="en-US" sz="3000">
                <a:solidFill>
                  <a:schemeClr val="dk1"/>
                </a:solidFill>
                <a:latin typeface="Times New Roman"/>
                <a:ea typeface="Times New Roman"/>
                <a:cs typeface="Times New Roman"/>
                <a:sym typeface="Times New Roman"/>
              </a:rPr>
              <a:t>Not including the Beach Trail, within the study area, there are 970 meters of official trails and 1701 meters of social trails. This means there is roughly 1.8 meters of social trail for every meter of official trail. A total of 16 unofficial points of entry were identified. This comes to 106 meters of social trail for every unofficial entry point</a:t>
            </a:r>
            <a:r>
              <a:rPr lang="en-US" sz="3000">
                <a:solidFill>
                  <a:schemeClr val="dk1"/>
                </a:solidFill>
              </a:rPr>
              <a:t>.</a:t>
            </a:r>
            <a:endParaRPr sz="30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3000">
              <a:solidFill>
                <a:schemeClr val="dk1"/>
              </a:solidFill>
              <a:latin typeface="Times New Roman"/>
              <a:ea typeface="Times New Roman"/>
              <a:cs typeface="Times New Roman"/>
              <a:sym typeface="Times New Roman"/>
            </a:endParaRPr>
          </a:p>
        </p:txBody>
      </p:sp>
      <p:sp>
        <p:nvSpPr>
          <p:cNvPr id="169" name="Google Shape;169;p37"/>
          <p:cNvSpPr txBox="1"/>
          <p:nvPr/>
        </p:nvSpPr>
        <p:spPr>
          <a:xfrm>
            <a:off x="22047500" y="19715100"/>
            <a:ext cx="8441100" cy="9871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b="1" lang="en-US" sz="3000">
                <a:latin typeface="Times New Roman"/>
                <a:ea typeface="Times New Roman"/>
                <a:cs typeface="Times New Roman"/>
                <a:sym typeface="Times New Roman"/>
              </a:rPr>
              <a:t>Methods</a:t>
            </a:r>
            <a:r>
              <a:rPr lang="en-US" sz="3000">
                <a:latin typeface="Times New Roman"/>
                <a:ea typeface="Times New Roman"/>
                <a:cs typeface="Times New Roman"/>
                <a:sym typeface="Times New Roman"/>
              </a:rPr>
              <a:t> : We developed classes of land cover type   (ie. sand, vegetation, and shadow). Using these predetermined classes, unknown land cover will be identified using the supervised classification method. To determine overall accuracy, 50 random points will be generated and manually classified. The supervised layer will identify the land cover at the random points. These points will be compared to the manual classification results to determine overall accuracy.</a:t>
            </a:r>
            <a:endParaRPr sz="3000">
              <a:latin typeface="Times New Roman"/>
              <a:ea typeface="Times New Roman"/>
              <a:cs typeface="Times New Roman"/>
              <a:sym typeface="Times New Roman"/>
            </a:endParaRPr>
          </a:p>
          <a:p>
            <a:pPr indent="0" lvl="0" marL="0" rtl="0" algn="l">
              <a:lnSpc>
                <a:spcPct val="115000"/>
              </a:lnSpc>
              <a:spcBef>
                <a:spcPts val="1000"/>
              </a:spcBef>
              <a:spcAft>
                <a:spcPts val="0"/>
              </a:spcAft>
              <a:buClr>
                <a:schemeClr val="dk1"/>
              </a:buClr>
              <a:buSzPts val="1100"/>
              <a:buFont typeface="Arial"/>
              <a:buNone/>
            </a:pPr>
            <a:r>
              <a:rPr lang="en-US" sz="3000">
                <a:latin typeface="Times New Roman"/>
                <a:ea typeface="Times New Roman"/>
                <a:cs typeface="Times New Roman"/>
                <a:sym typeface="Times New Roman"/>
              </a:rPr>
              <a:t> </a:t>
            </a:r>
            <a:endParaRPr sz="3000">
              <a:latin typeface="Times New Roman"/>
              <a:ea typeface="Times New Roman"/>
              <a:cs typeface="Times New Roman"/>
              <a:sym typeface="Times New Roman"/>
            </a:endParaRPr>
          </a:p>
          <a:p>
            <a:pPr indent="0" lvl="0" marL="0" rtl="0" algn="just">
              <a:lnSpc>
                <a:spcPct val="115000"/>
              </a:lnSpc>
              <a:spcBef>
                <a:spcPts val="0"/>
              </a:spcBef>
              <a:spcAft>
                <a:spcPts val="0"/>
              </a:spcAft>
              <a:buClr>
                <a:schemeClr val="dk1"/>
              </a:buClr>
              <a:buSzPts val="1100"/>
              <a:buFont typeface="Arial"/>
              <a:buNone/>
            </a:pPr>
            <a:r>
              <a:rPr b="1" lang="en-US" sz="3000">
                <a:latin typeface="Times New Roman"/>
                <a:ea typeface="Times New Roman"/>
                <a:cs typeface="Times New Roman"/>
                <a:sym typeface="Times New Roman"/>
              </a:rPr>
              <a:t>Results: </a:t>
            </a:r>
            <a:r>
              <a:rPr lang="en-US" sz="3000">
                <a:latin typeface="Times New Roman"/>
                <a:ea typeface="Times New Roman"/>
                <a:cs typeface="Times New Roman"/>
                <a:sym typeface="Times New Roman"/>
              </a:rPr>
              <a:t>With the high resolution imagery, an overall classification accuracy of 80.79% was calculated for three land types. Sand was classified with an accuracy of 76.19%, shaded areas were classified with an accuracy of 92.85%, and vegetation was classified with an accuracy of 73.33%. To avoid the possibility of the accuracy assessment being due to chance, a Kappa value was calculated for all three classes and was determined to be 0.698.</a:t>
            </a:r>
            <a:endParaRPr sz="3000">
              <a:latin typeface="Times New Roman"/>
              <a:ea typeface="Times New Roman"/>
              <a:cs typeface="Times New Roman"/>
              <a:sym typeface="Times New Roman"/>
            </a:endParaRPr>
          </a:p>
          <a:p>
            <a:pPr indent="0" lvl="0" marL="0" rtl="0" algn="l">
              <a:lnSpc>
                <a:spcPct val="115000"/>
              </a:lnSpc>
              <a:spcBef>
                <a:spcPts val="1000"/>
              </a:spcBef>
              <a:spcAft>
                <a:spcPts val="0"/>
              </a:spcAft>
              <a:buClr>
                <a:schemeClr val="dk1"/>
              </a:buClr>
              <a:buSzPts val="1100"/>
              <a:buFont typeface="Arial"/>
              <a:buNone/>
            </a:pPr>
            <a:r>
              <a:rPr lang="en-US" sz="3000">
                <a:latin typeface="Times New Roman"/>
                <a:ea typeface="Times New Roman"/>
                <a:cs typeface="Times New Roman"/>
                <a:sym typeface="Times New Roman"/>
              </a:rPr>
              <a:t> </a:t>
            </a:r>
            <a:endParaRPr sz="30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70" name="Google Shape;170;p37"/>
          <p:cNvSpPr txBox="1"/>
          <p:nvPr/>
        </p:nvSpPr>
        <p:spPr>
          <a:xfrm>
            <a:off x="22111075" y="6760875"/>
            <a:ext cx="5431800" cy="588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US" sz="3000">
                <a:latin typeface="Times New Roman"/>
                <a:ea typeface="Times New Roman"/>
                <a:cs typeface="Times New Roman"/>
                <a:sym typeface="Times New Roman"/>
              </a:rPr>
              <a:t>Methods: </a:t>
            </a:r>
            <a:r>
              <a:rPr lang="en-US" sz="3000">
                <a:latin typeface="Times New Roman"/>
                <a:ea typeface="Times New Roman"/>
                <a:cs typeface="Times New Roman"/>
                <a:sym typeface="Times New Roman"/>
              </a:rPr>
              <a:t>UAV imagery was used to visually identify social trails in the Friends of the Dunes Land Trust. All trails were digitized from the UAV imagery and existing maps were used to distinguish official trails from social trails. Entry points to social trails were also visually identified and the lengths of all trails were calculated using ArcGIS</a:t>
            </a:r>
            <a:r>
              <a:rPr lang="en-US" sz="3000"/>
              <a:t>.</a:t>
            </a:r>
            <a:br>
              <a:rPr lang="en-US" sz="3000"/>
            </a:br>
            <a:endParaRPr sz="3000"/>
          </a:p>
        </p:txBody>
      </p:sp>
      <p:sp>
        <p:nvSpPr>
          <p:cNvPr id="171" name="Google Shape;171;p37"/>
          <p:cNvSpPr txBox="1"/>
          <p:nvPr/>
        </p:nvSpPr>
        <p:spPr>
          <a:xfrm>
            <a:off x="22084725" y="29837650"/>
            <a:ext cx="19927500" cy="1442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US" sz="3000">
                <a:latin typeface="Times New Roman"/>
                <a:ea typeface="Times New Roman"/>
                <a:cs typeface="Times New Roman"/>
                <a:sym typeface="Times New Roman"/>
              </a:rPr>
              <a:t>Conclusion: </a:t>
            </a:r>
            <a:r>
              <a:rPr lang="en-US" sz="3000">
                <a:latin typeface="Times New Roman"/>
                <a:ea typeface="Times New Roman"/>
                <a:cs typeface="Times New Roman"/>
                <a:sym typeface="Times New Roman"/>
              </a:rPr>
              <a:t>Using imagery collected from a UAV, land cover over small areas of interest can be classified using the supervised classification toolset in ENVI and the extract multi values to points tool in ArcGIS.</a:t>
            </a:r>
            <a:br>
              <a:rPr b="1" lang="en-US" sz="3000">
                <a:latin typeface="Times New Roman"/>
                <a:ea typeface="Times New Roman"/>
                <a:cs typeface="Times New Roman"/>
                <a:sym typeface="Times New Roman"/>
              </a:rPr>
            </a:br>
            <a:endParaRPr sz="3000">
              <a:latin typeface="Times New Roman"/>
              <a:ea typeface="Times New Roman"/>
              <a:cs typeface="Times New Roman"/>
              <a:sym typeface="Times New Roman"/>
            </a:endParaRPr>
          </a:p>
          <a:p>
            <a:pPr indent="0" lvl="0" marL="0" rtl="0" algn="l">
              <a:spcBef>
                <a:spcPts val="0"/>
              </a:spcBef>
              <a:spcAft>
                <a:spcPts val="0"/>
              </a:spcAft>
              <a:buNone/>
            </a:pPr>
            <a:r>
              <a:t/>
            </a:r>
            <a:endParaRPr sz="3000">
              <a:latin typeface="Times New Roman"/>
              <a:ea typeface="Times New Roman"/>
              <a:cs typeface="Times New Roman"/>
              <a:sym typeface="Times New Roman"/>
            </a:endParaRPr>
          </a:p>
        </p:txBody>
      </p:sp>
      <p:sp>
        <p:nvSpPr>
          <p:cNvPr id="172" name="Google Shape;172;p37"/>
          <p:cNvSpPr txBox="1"/>
          <p:nvPr/>
        </p:nvSpPr>
        <p:spPr>
          <a:xfrm>
            <a:off x="1011225" y="19966050"/>
            <a:ext cx="5899200" cy="588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US" sz="3000">
                <a:latin typeface="Times New Roman"/>
                <a:ea typeface="Times New Roman"/>
                <a:cs typeface="Times New Roman"/>
                <a:sym typeface="Times New Roman"/>
              </a:rPr>
              <a:t>Methods:</a:t>
            </a:r>
            <a:r>
              <a:rPr lang="en-US" sz="3000">
                <a:latin typeface="Times New Roman"/>
                <a:ea typeface="Times New Roman"/>
                <a:cs typeface="Times New Roman"/>
                <a:sym typeface="Times New Roman"/>
              </a:rPr>
              <a:t> To identify non-native species in the area of interest, we utilized Maximum Likelihood Classification in ArcMap with a mosaiced orthoimage. Maximum likelihood classification compares the variances and covariances of spectral signature classes developed from digitized training data to create mutually exclusive spectral classes. When creating our training dataset, ground truth data was obtained to identify specific land-use/cover types in the field, which improved the development of training classes.</a:t>
            </a:r>
            <a:endParaRPr sz="3000">
              <a:latin typeface="Times New Roman"/>
              <a:ea typeface="Times New Roman"/>
              <a:cs typeface="Times New Roman"/>
              <a:sym typeface="Times New Roman"/>
            </a:endParaRPr>
          </a:p>
        </p:txBody>
      </p:sp>
      <p:sp>
        <p:nvSpPr>
          <p:cNvPr id="173" name="Google Shape;173;p37"/>
          <p:cNvSpPr txBox="1"/>
          <p:nvPr/>
        </p:nvSpPr>
        <p:spPr>
          <a:xfrm>
            <a:off x="921350" y="28610025"/>
            <a:ext cx="9099000" cy="3251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b="1" lang="en-US" sz="3000">
                <a:solidFill>
                  <a:schemeClr val="dk1"/>
                </a:solidFill>
                <a:latin typeface="Times New Roman"/>
                <a:ea typeface="Times New Roman"/>
                <a:cs typeface="Times New Roman"/>
                <a:sym typeface="Times New Roman"/>
              </a:rPr>
              <a:t>Results: </a:t>
            </a:r>
            <a:r>
              <a:rPr lang="en-US" sz="3000">
                <a:solidFill>
                  <a:schemeClr val="dk1"/>
                </a:solidFill>
                <a:latin typeface="Times New Roman"/>
                <a:ea typeface="Times New Roman"/>
                <a:cs typeface="Times New Roman"/>
                <a:sym typeface="Times New Roman"/>
              </a:rPr>
              <a:t>The above methodology resulted in a pseudo-supervised classification which identifies different types of vegetation and thus invasive species in the FOD area. Maximum Likelihood classification was used instead of Feature Extraction because it allows analysis to be done on a larger scale.                                                                                                                                                                                                                                    </a:t>
            </a:r>
            <a:endParaRPr sz="3000">
              <a:solidFill>
                <a:schemeClr val="dk1"/>
              </a:solidFill>
              <a:latin typeface="Times New Roman"/>
              <a:ea typeface="Times New Roman"/>
              <a:cs typeface="Times New Roman"/>
              <a:sym typeface="Times New Roman"/>
            </a:endParaRPr>
          </a:p>
        </p:txBody>
      </p:sp>
      <p:sp>
        <p:nvSpPr>
          <p:cNvPr id="174" name="Google Shape;174;p37"/>
          <p:cNvSpPr txBox="1"/>
          <p:nvPr/>
        </p:nvSpPr>
        <p:spPr>
          <a:xfrm>
            <a:off x="6910375" y="15875000"/>
            <a:ext cx="14435700" cy="23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US" sz="3000">
                <a:latin typeface="Times New Roman"/>
                <a:ea typeface="Times New Roman"/>
                <a:cs typeface="Times New Roman"/>
                <a:sym typeface="Times New Roman"/>
              </a:rPr>
              <a:t>Results:</a:t>
            </a:r>
            <a:r>
              <a:rPr lang="en-US" sz="3000">
                <a:latin typeface="Times New Roman"/>
                <a:ea typeface="Times New Roman"/>
                <a:cs typeface="Times New Roman"/>
                <a:sym typeface="Times New Roman"/>
              </a:rPr>
              <a:t> We used the absolute value of the difference of the two DSMs which emphasized the shifts in dune movements over the last two years. While most of the area of interest did not have significant difference in elevation, the largest amount of change can be seen on the north eastern facing slopes that are not directly exposed to wind from the ocean. </a:t>
            </a:r>
            <a:endParaRPr sz="3000">
              <a:latin typeface="Times New Roman"/>
              <a:ea typeface="Times New Roman"/>
              <a:cs typeface="Times New Roman"/>
              <a:sym typeface="Times New Roman"/>
            </a:endParaRPr>
          </a:p>
        </p:txBody>
      </p:sp>
      <p:sp>
        <p:nvSpPr>
          <p:cNvPr id="175" name="Google Shape;175;p37"/>
          <p:cNvSpPr txBox="1"/>
          <p:nvPr/>
        </p:nvSpPr>
        <p:spPr>
          <a:xfrm>
            <a:off x="10856700" y="28610025"/>
            <a:ext cx="10489500" cy="2698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b="1" lang="en-US" sz="3000">
                <a:solidFill>
                  <a:schemeClr val="dk1"/>
                </a:solidFill>
                <a:latin typeface="Times New Roman"/>
                <a:ea typeface="Times New Roman"/>
                <a:cs typeface="Times New Roman"/>
                <a:sym typeface="Times New Roman"/>
              </a:rPr>
              <a:t>Conclusion</a:t>
            </a:r>
            <a:r>
              <a:rPr b="1" lang="en-US" sz="3000">
                <a:solidFill>
                  <a:schemeClr val="dk1"/>
                </a:solidFill>
                <a:latin typeface="Times New Roman"/>
                <a:ea typeface="Times New Roman"/>
                <a:cs typeface="Times New Roman"/>
                <a:sym typeface="Times New Roman"/>
              </a:rPr>
              <a:t>: </a:t>
            </a:r>
            <a:r>
              <a:rPr lang="en-US" sz="3000">
                <a:solidFill>
                  <a:schemeClr val="dk1"/>
                </a:solidFill>
                <a:latin typeface="Times New Roman"/>
                <a:ea typeface="Times New Roman"/>
                <a:cs typeface="Times New Roman"/>
                <a:sym typeface="Times New Roman"/>
              </a:rPr>
              <a:t> Feature extraction methods and the use of NDVI were the desired methods to identify invasive species. With out near infrared imagery Maximum Likelihood classification provided the best results.</a:t>
            </a:r>
            <a:r>
              <a:rPr lang="en-US" sz="3000">
                <a:solidFill>
                  <a:schemeClr val="dk1"/>
                </a:solidFill>
                <a:latin typeface="Times New Roman"/>
                <a:ea typeface="Times New Roman"/>
                <a:cs typeface="Times New Roman"/>
                <a:sym typeface="Times New Roman"/>
              </a:rPr>
              <a:t>                                                                                                                                                                                                                                    </a:t>
            </a:r>
            <a:endParaRPr sz="3000">
              <a:solidFill>
                <a:schemeClr val="dk1"/>
              </a:solidFill>
              <a:latin typeface="Times New Roman"/>
              <a:ea typeface="Times New Roman"/>
              <a:cs typeface="Times New Roman"/>
              <a:sym typeface="Times New Roman"/>
            </a:endParaRPr>
          </a:p>
        </p:txBody>
      </p:sp>
      <p:pic>
        <p:nvPicPr>
          <p:cNvPr id="176" name="Google Shape;176;p37"/>
          <p:cNvPicPr preferRelativeResize="0"/>
          <p:nvPr/>
        </p:nvPicPr>
        <p:blipFill>
          <a:blip r:embed="rId5">
            <a:alphaModFix/>
          </a:blip>
          <a:stretch>
            <a:fillRect/>
          </a:stretch>
        </p:blipFill>
        <p:spPr>
          <a:xfrm>
            <a:off x="30775993" y="19842950"/>
            <a:ext cx="11536433" cy="9871201"/>
          </a:xfrm>
          <a:prstGeom prst="rect">
            <a:avLst/>
          </a:prstGeom>
          <a:noFill/>
          <a:ln>
            <a:noFill/>
          </a:ln>
        </p:spPr>
      </p:pic>
      <p:pic>
        <p:nvPicPr>
          <p:cNvPr id="177" name="Google Shape;177;p37"/>
          <p:cNvPicPr preferRelativeResize="0"/>
          <p:nvPr/>
        </p:nvPicPr>
        <p:blipFill>
          <a:blip r:embed="rId6">
            <a:alphaModFix/>
          </a:blip>
          <a:stretch>
            <a:fillRect/>
          </a:stretch>
        </p:blipFill>
        <p:spPr>
          <a:xfrm>
            <a:off x="6910375" y="6837075"/>
            <a:ext cx="14617605" cy="8770581"/>
          </a:xfrm>
          <a:prstGeom prst="rect">
            <a:avLst/>
          </a:prstGeom>
          <a:noFill/>
          <a:ln>
            <a:noFill/>
          </a:ln>
        </p:spPr>
      </p:pic>
      <p:pic>
        <p:nvPicPr>
          <p:cNvPr id="178" name="Google Shape;178;p37"/>
          <p:cNvPicPr preferRelativeResize="0"/>
          <p:nvPr/>
        </p:nvPicPr>
        <p:blipFill>
          <a:blip r:embed="rId7">
            <a:alphaModFix/>
          </a:blip>
          <a:stretch>
            <a:fillRect/>
          </a:stretch>
        </p:blipFill>
        <p:spPr>
          <a:xfrm>
            <a:off x="7049673" y="19803324"/>
            <a:ext cx="14435702" cy="7979083"/>
          </a:xfrm>
          <a:prstGeom prst="rect">
            <a:avLst/>
          </a:prstGeom>
          <a:noFill/>
          <a:ln>
            <a:noFill/>
          </a:ln>
        </p:spPr>
      </p:pic>
      <p:sp>
        <p:nvSpPr>
          <p:cNvPr id="179" name="Google Shape;179;p37"/>
          <p:cNvSpPr txBox="1"/>
          <p:nvPr/>
        </p:nvSpPr>
        <p:spPr>
          <a:xfrm>
            <a:off x="22111075" y="30902450"/>
            <a:ext cx="20361900" cy="1442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US" sz="3000">
                <a:latin typeface="Times New Roman"/>
                <a:ea typeface="Times New Roman"/>
                <a:cs typeface="Times New Roman"/>
                <a:sym typeface="Times New Roman"/>
              </a:rPr>
              <a:t>Acknowledgements: </a:t>
            </a:r>
            <a:r>
              <a:rPr lang="en-US" sz="3000">
                <a:latin typeface="Times New Roman"/>
                <a:ea typeface="Times New Roman"/>
                <a:cs typeface="Times New Roman"/>
                <a:sym typeface="Times New Roman"/>
              </a:rPr>
              <a:t>James Lamping, an FAA Certified Remote Pilot, flew the UAV under FAA regulations and with permission </a:t>
            </a:r>
            <a:endParaRPr sz="3000">
              <a:latin typeface="Times New Roman"/>
              <a:ea typeface="Times New Roman"/>
              <a:cs typeface="Times New Roman"/>
              <a:sym typeface="Times New Roman"/>
            </a:endParaRPr>
          </a:p>
          <a:p>
            <a:pPr indent="0" lvl="0" marL="3200400" rtl="0" algn="just">
              <a:lnSpc>
                <a:spcPct val="115000"/>
              </a:lnSpc>
              <a:spcBef>
                <a:spcPts val="0"/>
              </a:spcBef>
              <a:spcAft>
                <a:spcPts val="0"/>
              </a:spcAft>
              <a:buNone/>
            </a:pPr>
            <a:r>
              <a:rPr lang="en-US" sz="3000">
                <a:latin typeface="Times New Roman"/>
                <a:ea typeface="Times New Roman"/>
                <a:cs typeface="Times New Roman"/>
                <a:sym typeface="Times New Roman"/>
              </a:rPr>
              <a:t>  from HSU Unmanned Aircraft System (UAS) Review Committee and Friends of the Dunes. </a:t>
            </a:r>
            <a:br>
              <a:rPr lang="en-US" sz="3000">
                <a:latin typeface="Times New Roman"/>
                <a:ea typeface="Times New Roman"/>
                <a:cs typeface="Times New Roman"/>
                <a:sym typeface="Times New Roman"/>
              </a:rPr>
            </a:br>
            <a:br>
              <a:rPr lang="en-US" sz="3000">
                <a:latin typeface="Times New Roman"/>
                <a:ea typeface="Times New Roman"/>
                <a:cs typeface="Times New Roman"/>
                <a:sym typeface="Times New Roman"/>
              </a:rPr>
            </a:br>
            <a:endParaRPr sz="3000">
              <a:latin typeface="Times New Roman"/>
              <a:ea typeface="Times New Roman"/>
              <a:cs typeface="Times New Roman"/>
              <a:sym typeface="Times New Roman"/>
            </a:endParaRPr>
          </a:p>
          <a:p>
            <a:pPr indent="0" lvl="0" marL="0" rtl="0" algn="l">
              <a:spcBef>
                <a:spcPts val="0"/>
              </a:spcBef>
              <a:spcAft>
                <a:spcPts val="0"/>
              </a:spcAft>
              <a:buNone/>
            </a:pPr>
            <a:r>
              <a:t/>
            </a:r>
            <a:endParaRPr sz="30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2_Custom Design">
  <a:themeElements>
    <a:clrScheme name="2_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Custom Design">
  <a:themeElements>
    <a:clrScheme name="1_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Custom Design">
  <a:themeElements>
    <a:clrScheme name="Custom Design 1">
      <a:dk1>
        <a:srgbClr val="000000"/>
      </a:dk1>
      <a:lt1>
        <a:srgbClr val="AABAC9"/>
      </a:lt1>
      <a:dk2>
        <a:srgbClr val="000000"/>
      </a:dk2>
      <a:lt2>
        <a:srgbClr val="808080"/>
      </a:lt2>
      <a:accent1>
        <a:srgbClr val="D7D7D7"/>
      </a:accent1>
      <a:accent2>
        <a:srgbClr val="003466"/>
      </a:accent2>
      <a:accent3>
        <a:srgbClr val="D2D9E1"/>
      </a:accent3>
      <a:accent4>
        <a:srgbClr val="000000"/>
      </a:accent4>
      <a:accent5>
        <a:srgbClr val="E8E8E8"/>
      </a:accent5>
      <a:accent6>
        <a:srgbClr val="002E5C"/>
      </a:accent6>
      <a:hlink>
        <a:srgbClr val="008000"/>
      </a:hlink>
      <a:folHlink>
        <a:srgbClr val="8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